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1.xml" ContentType="application/vnd.openxmlformats-officedocument.presentationml.comment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6" r:id="rId47"/>
    <p:sldId id="307" r:id="rId48"/>
    <p:sldId id="308" r:id="rId49"/>
    <p:sldId id="300" r:id="rId50"/>
    <p:sldId id="301" r:id="rId51"/>
    <p:sldId id="302" r:id="rId52"/>
    <p:sldId id="303" r:id="rId53"/>
    <p:sldId id="304" r:id="rId54"/>
    <p:sldId id="305" r:id="rId55"/>
  </p:sldIdLst>
  <p:sldSz cx="9144000" cy="5143500" type="screen16x9"/>
  <p:notesSz cx="6858000" cy="9144000"/>
  <p:embeddedFontLst>
    <p:embeddedFont>
      <p:font typeface="Proxima Nova" charset="0"/>
      <p:regular r:id="rId57"/>
      <p:bold r:id="rId58"/>
      <p:italic r:id="rId59"/>
      <p:boldItalic r:id="rId60"/>
    </p:embeddedFont>
    <p:embeddedFont>
      <p:font typeface="Paytone One" charset="0"/>
      <p:regular r:id="rId61"/>
    </p:embeddedFont>
    <p:embeddedFont>
      <p:font typeface="Fira Sans Extra Condensed Medium" charset="0"/>
      <p:regular r:id="rId62"/>
      <p:bold r:id="rId63"/>
      <p:italic r:id="rId64"/>
      <p:boldItalic r:id="rId65"/>
    </p:embeddedFont>
    <p:embeddedFont>
      <p:font typeface="Source Sans Pro Light" charset="0"/>
      <p:regular r:id="rId66"/>
      <p:bold r:id="rId67"/>
      <p:italic r:id="rId68"/>
      <p:boldItalic r:id="rId69"/>
    </p:embeddedFont>
    <p:embeddedFont>
      <p:font typeface="Proxima Nova Semibold" charset="0"/>
      <p:regular r:id="rId70"/>
      <p:bold r:id="rId71"/>
      <p:boldItalic r:id="rId72"/>
    </p:embeddedFont>
    <p:embeddedFont>
      <p:font typeface="Source Sans Pro" charset="0"/>
      <p:regular r:id="rId73"/>
      <p:bold r:id="rId74"/>
      <p:italic r:id="rId75"/>
      <p:boldItalic r:id="rId76"/>
    </p:embeddedFont>
    <p:embeddedFont>
      <p:font typeface="Source Sans Pro SemiBold" charset="0"/>
      <p:regular r:id="rId77"/>
      <p:bold r:id="rId78"/>
      <p:italic r:id="rId79"/>
      <p:boldItalic r:id="rId80"/>
    </p:embeddedFont>
    <p:embeddedFont>
      <p:font typeface="Saira ExtraCondensed SemiBold"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5425">
          <p15:clr>
            <a:srgbClr val="9AA0A6"/>
          </p15:clr>
        </p15:guide>
        <p15:guide id="2" pos="567">
          <p15:clr>
            <a:srgbClr val="9AA0A6"/>
          </p15:clr>
        </p15:guide>
        <p15:guide id="3" pos="1912">
          <p15:clr>
            <a:srgbClr val="9AA0A6"/>
          </p15:clr>
        </p15:guide>
        <p15:guide id="4" pos="3702">
          <p15:clr>
            <a:srgbClr val="9AA0A6"/>
          </p15:clr>
        </p15:guide>
        <p15:guide id="5" pos="2134">
          <p15:clr>
            <a:srgbClr val="9AA0A6"/>
          </p15:clr>
        </p15:guide>
        <p15:guide id="6" orient="horz" pos="2439">
          <p15:clr>
            <a:srgbClr val="9AA0A6"/>
          </p15:clr>
        </p15:guide>
        <p15:guide id="7" pos="1689">
          <p15:clr>
            <a:srgbClr val="9AA0A6"/>
          </p15:clr>
        </p15:guide>
        <p15:guide id="8" orient="horz" pos="657">
          <p15:clr>
            <a:srgbClr val="9AA0A6"/>
          </p15:clr>
        </p15:guide>
        <p15:guide id="9" orient="horz" pos="22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ohamed Emad"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2" d="100"/>
          <a:sy n="102" d="100"/>
        </p:scale>
        <p:origin x="-456" y="24"/>
      </p:cViewPr>
      <p:guideLst>
        <p:guide orient="horz" pos="2439"/>
        <p:guide orient="horz" pos="657"/>
        <p:guide orient="horz" pos="2280"/>
        <p:guide pos="5425"/>
        <p:guide pos="567"/>
        <p:guide pos="1912"/>
        <p:guide pos="3702"/>
        <p:guide pos="2134"/>
        <p:guide pos="168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7.fntdata"/><Relationship Id="rId68" Type="http://schemas.openxmlformats.org/officeDocument/2006/relationships/font" Target="fonts/font12.fntdata"/><Relationship Id="rId76" Type="http://schemas.openxmlformats.org/officeDocument/2006/relationships/font" Target="fonts/font20.fntdata"/><Relationship Id="rId8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15.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font" Target="fonts/font18.fntdata"/><Relationship Id="rId79" Type="http://schemas.openxmlformats.org/officeDocument/2006/relationships/font" Target="fonts/font23.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82" Type="http://schemas.openxmlformats.org/officeDocument/2006/relationships/font" Target="fonts/font26.fntdata"/><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6.fntdata"/><Relationship Id="rId80" Type="http://schemas.openxmlformats.org/officeDocument/2006/relationships/font" Target="fonts/font24.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font" Target="fonts/font19.fntdata"/><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78" Type="http://schemas.openxmlformats.org/officeDocument/2006/relationships/font" Target="fonts/font22.fntdata"/><Relationship Id="rId81" Type="http://schemas.openxmlformats.org/officeDocument/2006/relationships/font" Target="fonts/font25.fntdata"/><Relationship Id="rId86"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9-12T04:12:02.995" idx="1">
    <p:pos x="2290" y="1521"/>
    <p:text>https://www.linkedin.com/in/mohamed-emad-120696173/</p:text>
  </p:cm>
  <p:cm authorId="0" dt="2022-09-12T04:10:57.791" idx="2">
    <p:pos x="1710" y="1521"/>
    <p:text>https://www.facebook.com/profile.php?id=100004815690456</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403785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16646d13d_4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16646d13d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52df7a00dd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52df7a00d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52df7a00d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52df7a00d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52df7a00d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52df7a00d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1d07fd337_1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1d07fd33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52df7a00dd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52df7a00dd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52df7a00dd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52df7a00d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52df7a00dd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52df7a00d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52df7a00dd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52df7a00dd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52df7a00dd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52df7a00d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152df7a00dd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152df7a00dd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0c266db6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0c266db6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52df7a00dd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52df7a00d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52df7a00dd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52df7a00dd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52df7a00d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52df7a00d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52df7a00dd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52df7a00dd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52df7a00dd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52df7a00dd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52df7a00dd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52df7a00dd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52df7a00dd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52df7a00dd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52df7a00dd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152df7a00d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52df7a00dd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52df7a00dd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52df7a00dd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52df7a00dd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0c266db6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0c266db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52df7a00d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52df7a00d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152df7a00dd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152df7a00dd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52df7a00dd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52df7a00dd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52df7a00dd_0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52df7a00dd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52df7a00dd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52df7a00dd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52df7a00dd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52df7a00dd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52df7a00dd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52df7a00d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152df7a00dd_0_4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152df7a00dd_0_4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152df7a00dd_0_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152df7a00dd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52df7a00dd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52df7a00dd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9d6898307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9d6898307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52df7a00dd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52df7a00dd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2df7a00dd_0_5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2df7a00d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152df7a00dd_0_5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152df7a00dd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52df7a00dd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52df7a00dd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52df7a00dd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52df7a00d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52df7a00d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52df7a00d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52df7a00d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52df7a00d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52df7a00dd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52df7a00dd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152df7a00dd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152df7a00dd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52df7a00dd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52df7a00dd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52df7a00dd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52df7a00dd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52df7a00dd_0_5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152df7a00dd_0_5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540b6adc3_2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Google Shape;883;g616646d13d_1_9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4" name="Google Shape;884;g616646d13d_1_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616646d13d_1_1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616646d13d_1_1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9d6898307_0_5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9d6898307_0_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61d13d5973_1_9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61d13d5973_1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616646d13d_1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616646d13d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52df7a00d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52df7a00d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532575" y="532599"/>
            <a:ext cx="80790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6000"/>
              <a:buNone/>
              <a:defRPr sz="4800"/>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5" name="Google Shape;15;p2"/>
          <p:cNvSpPr txBox="1">
            <a:spLocks noGrp="1"/>
          </p:cNvSpPr>
          <p:nvPr>
            <p:ph type="subTitle" idx="1"/>
          </p:nvPr>
        </p:nvSpPr>
        <p:spPr>
          <a:xfrm flipH="1">
            <a:off x="5953695" y="1100693"/>
            <a:ext cx="2057700" cy="670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400"/>
              <a:buNone/>
              <a:defRPr/>
            </a:lvl1pPr>
            <a:lvl2pPr lvl="1" algn="ctr" rtl="0">
              <a:lnSpc>
                <a:spcPct val="100000"/>
              </a:lnSpc>
              <a:spcBef>
                <a:spcPts val="0"/>
              </a:spcBef>
              <a:spcAft>
                <a:spcPts val="0"/>
              </a:spcAft>
              <a:buClr>
                <a:srgbClr val="FFFFFF"/>
              </a:buClr>
              <a:buSzPts val="1400"/>
              <a:buNone/>
              <a:defRPr sz="1400">
                <a:solidFill>
                  <a:srgbClr val="FFFFFF"/>
                </a:solidFill>
              </a:defRPr>
            </a:lvl2pPr>
            <a:lvl3pPr lvl="2" algn="ctr" rtl="0">
              <a:lnSpc>
                <a:spcPct val="100000"/>
              </a:lnSpc>
              <a:spcBef>
                <a:spcPts val="0"/>
              </a:spcBef>
              <a:spcAft>
                <a:spcPts val="0"/>
              </a:spcAft>
              <a:buClr>
                <a:srgbClr val="FFFFFF"/>
              </a:buClr>
              <a:buSzPts val="1400"/>
              <a:buNone/>
              <a:defRPr sz="1400">
                <a:solidFill>
                  <a:srgbClr val="FFFFFF"/>
                </a:solidFill>
              </a:defRPr>
            </a:lvl3pPr>
            <a:lvl4pPr lvl="3" algn="ctr" rtl="0">
              <a:lnSpc>
                <a:spcPct val="100000"/>
              </a:lnSpc>
              <a:spcBef>
                <a:spcPts val="0"/>
              </a:spcBef>
              <a:spcAft>
                <a:spcPts val="0"/>
              </a:spcAft>
              <a:buClr>
                <a:srgbClr val="FFFFFF"/>
              </a:buClr>
              <a:buSzPts val="1400"/>
              <a:buNone/>
              <a:defRPr sz="1400">
                <a:solidFill>
                  <a:srgbClr val="FFFFFF"/>
                </a:solidFill>
              </a:defRPr>
            </a:lvl4pPr>
            <a:lvl5pPr lvl="4" algn="ctr" rtl="0">
              <a:lnSpc>
                <a:spcPct val="100000"/>
              </a:lnSpc>
              <a:spcBef>
                <a:spcPts val="0"/>
              </a:spcBef>
              <a:spcAft>
                <a:spcPts val="0"/>
              </a:spcAft>
              <a:buClr>
                <a:srgbClr val="FFFFFF"/>
              </a:buClr>
              <a:buSzPts val="1400"/>
              <a:buNone/>
              <a:defRPr sz="1400">
                <a:solidFill>
                  <a:srgbClr val="FFFFFF"/>
                </a:solidFill>
              </a:defRPr>
            </a:lvl5pPr>
            <a:lvl6pPr lvl="5" algn="ctr" rtl="0">
              <a:lnSpc>
                <a:spcPct val="100000"/>
              </a:lnSpc>
              <a:spcBef>
                <a:spcPts val="0"/>
              </a:spcBef>
              <a:spcAft>
                <a:spcPts val="0"/>
              </a:spcAft>
              <a:buClr>
                <a:srgbClr val="FFFFFF"/>
              </a:buClr>
              <a:buSzPts val="1400"/>
              <a:buNone/>
              <a:defRPr sz="1400">
                <a:solidFill>
                  <a:srgbClr val="FFFFFF"/>
                </a:solidFill>
              </a:defRPr>
            </a:lvl6pPr>
            <a:lvl7pPr lvl="6" algn="ctr" rtl="0">
              <a:lnSpc>
                <a:spcPct val="100000"/>
              </a:lnSpc>
              <a:spcBef>
                <a:spcPts val="0"/>
              </a:spcBef>
              <a:spcAft>
                <a:spcPts val="0"/>
              </a:spcAft>
              <a:buClr>
                <a:srgbClr val="FFFFFF"/>
              </a:buClr>
              <a:buSzPts val="1400"/>
              <a:buNone/>
              <a:defRPr sz="1400">
                <a:solidFill>
                  <a:srgbClr val="FFFFFF"/>
                </a:solidFill>
              </a:defRPr>
            </a:lvl7pPr>
            <a:lvl8pPr lvl="7" algn="ctr" rtl="0">
              <a:lnSpc>
                <a:spcPct val="100000"/>
              </a:lnSpc>
              <a:spcBef>
                <a:spcPts val="0"/>
              </a:spcBef>
              <a:spcAft>
                <a:spcPts val="0"/>
              </a:spcAft>
              <a:buClr>
                <a:srgbClr val="FFFFFF"/>
              </a:buClr>
              <a:buSzPts val="1400"/>
              <a:buNone/>
              <a:defRPr sz="1400">
                <a:solidFill>
                  <a:srgbClr val="FFFFFF"/>
                </a:solidFill>
              </a:defRPr>
            </a:lvl8pPr>
            <a:lvl9pPr lvl="8" algn="ctr"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IVE COLUMNS">
  <p:cSld name="CUSTOM_14_1">
    <p:spTree>
      <p:nvGrpSpPr>
        <p:cNvPr id="1" name="Shape 69"/>
        <p:cNvGrpSpPr/>
        <p:nvPr/>
      </p:nvGrpSpPr>
      <p:grpSpPr>
        <a:xfrm>
          <a:off x="0" y="0"/>
          <a:ext cx="0" cy="0"/>
          <a:chOff x="0" y="0"/>
          <a:chExt cx="0" cy="0"/>
        </a:xfrm>
      </p:grpSpPr>
      <p:sp>
        <p:nvSpPr>
          <p:cNvPr id="70" name="Google Shape;70;p11"/>
          <p:cNvSpPr txBox="1">
            <a:spLocks noGrp="1"/>
          </p:cNvSpPr>
          <p:nvPr>
            <p:ph type="ctrTitle"/>
          </p:nvPr>
        </p:nvSpPr>
        <p:spPr>
          <a:xfrm>
            <a:off x="1277448" y="1055295"/>
            <a:ext cx="14403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1" name="Google Shape;71;p11"/>
          <p:cNvSpPr txBox="1">
            <a:spLocks noGrp="1"/>
          </p:cNvSpPr>
          <p:nvPr>
            <p:ph type="subTitle" idx="1"/>
          </p:nvPr>
        </p:nvSpPr>
        <p:spPr>
          <a:xfrm>
            <a:off x="1159248" y="1207986"/>
            <a:ext cx="15585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72" name="Google Shape;72;p11"/>
          <p:cNvSpPr txBox="1">
            <a:spLocks noGrp="1"/>
          </p:cNvSpPr>
          <p:nvPr>
            <p:ph type="ctrTitle" idx="2"/>
          </p:nvPr>
        </p:nvSpPr>
        <p:spPr>
          <a:xfrm>
            <a:off x="6186441" y="1052159"/>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3" name="Google Shape;73;p11"/>
          <p:cNvSpPr txBox="1">
            <a:spLocks noGrp="1"/>
          </p:cNvSpPr>
          <p:nvPr>
            <p:ph type="subTitle" idx="3"/>
          </p:nvPr>
        </p:nvSpPr>
        <p:spPr>
          <a:xfrm>
            <a:off x="6186441" y="1218075"/>
            <a:ext cx="15585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74" name="Google Shape;74;p11"/>
          <p:cNvSpPr txBox="1">
            <a:spLocks noGrp="1"/>
          </p:cNvSpPr>
          <p:nvPr>
            <p:ph type="ctrTitle" idx="4"/>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75" name="Google Shape;75;p11"/>
          <p:cNvSpPr txBox="1">
            <a:spLocks noGrp="1"/>
          </p:cNvSpPr>
          <p:nvPr>
            <p:ph type="ctrTitle" idx="5"/>
          </p:nvPr>
        </p:nvSpPr>
        <p:spPr>
          <a:xfrm>
            <a:off x="1277448" y="3113484"/>
            <a:ext cx="14403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6" name="Google Shape;76;p11"/>
          <p:cNvSpPr txBox="1">
            <a:spLocks noGrp="1"/>
          </p:cNvSpPr>
          <p:nvPr>
            <p:ph type="subTitle" idx="6"/>
          </p:nvPr>
        </p:nvSpPr>
        <p:spPr>
          <a:xfrm>
            <a:off x="1159248" y="3276765"/>
            <a:ext cx="15585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77" name="Google Shape;77;p11"/>
          <p:cNvSpPr txBox="1">
            <a:spLocks noGrp="1"/>
          </p:cNvSpPr>
          <p:nvPr>
            <p:ph type="ctrTitle" idx="7"/>
          </p:nvPr>
        </p:nvSpPr>
        <p:spPr>
          <a:xfrm>
            <a:off x="6186441" y="3113864"/>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78" name="Google Shape;78;p11"/>
          <p:cNvSpPr txBox="1">
            <a:spLocks noGrp="1"/>
          </p:cNvSpPr>
          <p:nvPr>
            <p:ph type="subTitle" idx="8"/>
          </p:nvPr>
        </p:nvSpPr>
        <p:spPr>
          <a:xfrm>
            <a:off x="6186441" y="3279779"/>
            <a:ext cx="15585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79" name="Google Shape;79;p11"/>
          <p:cNvSpPr txBox="1">
            <a:spLocks noGrp="1"/>
          </p:cNvSpPr>
          <p:nvPr>
            <p:ph type="ctrTitle" idx="9"/>
          </p:nvPr>
        </p:nvSpPr>
        <p:spPr>
          <a:xfrm>
            <a:off x="3712108" y="2097946"/>
            <a:ext cx="1440300" cy="319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600"/>
              <a:buNone/>
              <a:defRPr sz="14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80" name="Google Shape;80;p11"/>
          <p:cNvSpPr txBox="1">
            <a:spLocks noGrp="1"/>
          </p:cNvSpPr>
          <p:nvPr>
            <p:ph type="subTitle" idx="13"/>
          </p:nvPr>
        </p:nvSpPr>
        <p:spPr>
          <a:xfrm>
            <a:off x="3653000" y="2250630"/>
            <a:ext cx="1558500" cy="79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100"/>
              <a:buNone/>
              <a:defRPr sz="1100">
                <a:solidFill>
                  <a:schemeClr val="accent1"/>
                </a:solidFill>
              </a:defRPr>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08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2">
  <p:cSld name="CUSTOM_16">
    <p:spTree>
      <p:nvGrpSpPr>
        <p:cNvPr id="1" name="Shape 81"/>
        <p:cNvGrpSpPr/>
        <p:nvPr/>
      </p:nvGrpSpPr>
      <p:grpSpPr>
        <a:xfrm>
          <a:off x="0" y="0"/>
          <a:ext cx="0" cy="0"/>
          <a:chOff x="0" y="0"/>
          <a:chExt cx="0" cy="0"/>
        </a:xfrm>
      </p:grpSpPr>
      <p:sp>
        <p:nvSpPr>
          <p:cNvPr id="82" name="Google Shape;82;p12"/>
          <p:cNvSpPr txBox="1">
            <a:spLocks noGrp="1"/>
          </p:cNvSpPr>
          <p:nvPr>
            <p:ph type="ctrTitle"/>
          </p:nvPr>
        </p:nvSpPr>
        <p:spPr>
          <a:xfrm>
            <a:off x="324200" y="1141675"/>
            <a:ext cx="2014200" cy="3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6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83" name="Google Shape;83;p12"/>
          <p:cNvSpPr txBox="1">
            <a:spLocks noGrp="1"/>
          </p:cNvSpPr>
          <p:nvPr>
            <p:ph type="subTitle" idx="1"/>
          </p:nvPr>
        </p:nvSpPr>
        <p:spPr>
          <a:xfrm>
            <a:off x="706128" y="1288776"/>
            <a:ext cx="15585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accen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84" name="Google Shape;84;p12"/>
          <p:cNvSpPr txBox="1">
            <a:spLocks noGrp="1"/>
          </p:cNvSpPr>
          <p:nvPr>
            <p:ph type="ctrTitle" idx="2"/>
          </p:nvPr>
        </p:nvSpPr>
        <p:spPr>
          <a:xfrm>
            <a:off x="629932" y="3713666"/>
            <a:ext cx="1710900" cy="319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600">
                <a:solidFill>
                  <a:schemeClr val="accent1"/>
                </a:solidFill>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85" name="Google Shape;85;p12"/>
          <p:cNvSpPr txBox="1">
            <a:spLocks noGrp="1"/>
          </p:cNvSpPr>
          <p:nvPr>
            <p:ph type="subTitle" idx="3"/>
          </p:nvPr>
        </p:nvSpPr>
        <p:spPr>
          <a:xfrm>
            <a:off x="774932" y="3155771"/>
            <a:ext cx="15585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accen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86" name="Google Shape;86;p12"/>
          <p:cNvSpPr txBox="1">
            <a:spLocks noGrp="1"/>
          </p:cNvSpPr>
          <p:nvPr>
            <p:ph type="ctrTitle" idx="4"/>
          </p:nvPr>
        </p:nvSpPr>
        <p:spPr>
          <a:xfrm>
            <a:off x="6423779" y="3712806"/>
            <a:ext cx="1398900" cy="319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2"/>
          <p:cNvSpPr txBox="1">
            <a:spLocks noGrp="1"/>
          </p:cNvSpPr>
          <p:nvPr>
            <p:ph type="subTitle" idx="5"/>
          </p:nvPr>
        </p:nvSpPr>
        <p:spPr>
          <a:xfrm>
            <a:off x="6423779" y="3158368"/>
            <a:ext cx="15585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accen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8" name="Google Shape;88;p12"/>
          <p:cNvSpPr txBox="1">
            <a:spLocks noGrp="1"/>
          </p:cNvSpPr>
          <p:nvPr>
            <p:ph type="ctrTitle" idx="6"/>
          </p:nvPr>
        </p:nvSpPr>
        <p:spPr>
          <a:xfrm>
            <a:off x="6411929" y="1139981"/>
            <a:ext cx="20142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9" name="Google Shape;89;p12"/>
          <p:cNvSpPr txBox="1">
            <a:spLocks noGrp="1"/>
          </p:cNvSpPr>
          <p:nvPr>
            <p:ph type="subTitle" idx="7"/>
          </p:nvPr>
        </p:nvSpPr>
        <p:spPr>
          <a:xfrm>
            <a:off x="6411936" y="1288775"/>
            <a:ext cx="15585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accen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12"/>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2">
  <p:cSld name="CUSTOM_12_2_1">
    <p:spTree>
      <p:nvGrpSpPr>
        <p:cNvPr id="1" name="Shape 91"/>
        <p:cNvGrpSpPr/>
        <p:nvPr/>
      </p:nvGrpSpPr>
      <p:grpSpPr>
        <a:xfrm>
          <a:off x="0" y="0"/>
          <a:ext cx="0" cy="0"/>
          <a:chOff x="0" y="0"/>
          <a:chExt cx="0" cy="0"/>
        </a:xfrm>
      </p:grpSpPr>
      <p:sp>
        <p:nvSpPr>
          <p:cNvPr id="92" name="Google Shape;92;p13"/>
          <p:cNvSpPr txBox="1">
            <a:spLocks noGrp="1"/>
          </p:cNvSpPr>
          <p:nvPr>
            <p:ph type="ctrTitle"/>
          </p:nvPr>
        </p:nvSpPr>
        <p:spPr>
          <a:xfrm>
            <a:off x="6124979" y="2247895"/>
            <a:ext cx="15369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a:solidFill>
                  <a:schemeClr val="accent2"/>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93" name="Google Shape;93;p13"/>
          <p:cNvSpPr txBox="1">
            <a:spLocks noGrp="1"/>
          </p:cNvSpPr>
          <p:nvPr>
            <p:ph type="subTitle" idx="1"/>
          </p:nvPr>
        </p:nvSpPr>
        <p:spPr>
          <a:xfrm>
            <a:off x="6124979" y="2399441"/>
            <a:ext cx="1966500" cy="98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4" name="Google Shape;94;p13"/>
          <p:cNvSpPr txBox="1">
            <a:spLocks noGrp="1"/>
          </p:cNvSpPr>
          <p:nvPr>
            <p:ph type="ctrTitle" idx="2"/>
          </p:nvPr>
        </p:nvSpPr>
        <p:spPr>
          <a:xfrm rot="5400000">
            <a:off x="7140350" y="191815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2400"/>
              <a:buNone/>
              <a:defRPr sz="18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95" name="Google Shape;95;p13"/>
          <p:cNvSpPr txBox="1">
            <a:spLocks noGrp="1"/>
          </p:cNvSpPr>
          <p:nvPr>
            <p:ph type="ctrTitle" idx="3"/>
          </p:nvPr>
        </p:nvSpPr>
        <p:spPr>
          <a:xfrm>
            <a:off x="1245734" y="868895"/>
            <a:ext cx="15369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a:solidFill>
                  <a:schemeClr val="accent2"/>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96" name="Google Shape;96;p13"/>
          <p:cNvSpPr txBox="1">
            <a:spLocks noGrp="1"/>
          </p:cNvSpPr>
          <p:nvPr>
            <p:ph type="subTitle" idx="4"/>
          </p:nvPr>
        </p:nvSpPr>
        <p:spPr>
          <a:xfrm>
            <a:off x="816134" y="1020441"/>
            <a:ext cx="19665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100"/>
              <a:buNone/>
              <a:defRPr sz="1100"/>
            </a:lvl1pPr>
            <a:lvl2pPr lvl="1" algn="r" rtl="0">
              <a:lnSpc>
                <a:spcPct val="100000"/>
              </a:lnSpc>
              <a:spcBef>
                <a:spcPts val="0"/>
              </a:spcBef>
              <a:spcAft>
                <a:spcPts val="0"/>
              </a:spcAft>
              <a:buClr>
                <a:srgbClr val="000000"/>
              </a:buClr>
              <a:buSzPts val="1100"/>
              <a:buNone/>
              <a:defRPr sz="1100">
                <a:solidFill>
                  <a:srgbClr val="000000"/>
                </a:solidFill>
              </a:defRPr>
            </a:lvl2pPr>
            <a:lvl3pPr lvl="2" algn="r" rtl="0">
              <a:lnSpc>
                <a:spcPct val="100000"/>
              </a:lnSpc>
              <a:spcBef>
                <a:spcPts val="0"/>
              </a:spcBef>
              <a:spcAft>
                <a:spcPts val="0"/>
              </a:spcAft>
              <a:buClr>
                <a:srgbClr val="000000"/>
              </a:buClr>
              <a:buSzPts val="1100"/>
              <a:buNone/>
              <a:defRPr sz="1100">
                <a:solidFill>
                  <a:srgbClr val="000000"/>
                </a:solidFill>
              </a:defRPr>
            </a:lvl3pPr>
            <a:lvl4pPr lvl="3" algn="r" rtl="0">
              <a:lnSpc>
                <a:spcPct val="100000"/>
              </a:lnSpc>
              <a:spcBef>
                <a:spcPts val="0"/>
              </a:spcBef>
              <a:spcAft>
                <a:spcPts val="0"/>
              </a:spcAft>
              <a:buClr>
                <a:srgbClr val="000000"/>
              </a:buClr>
              <a:buSzPts val="1100"/>
              <a:buNone/>
              <a:defRPr sz="1100">
                <a:solidFill>
                  <a:srgbClr val="000000"/>
                </a:solidFill>
              </a:defRPr>
            </a:lvl4pPr>
            <a:lvl5pPr lvl="4" algn="r" rtl="0">
              <a:lnSpc>
                <a:spcPct val="100000"/>
              </a:lnSpc>
              <a:spcBef>
                <a:spcPts val="0"/>
              </a:spcBef>
              <a:spcAft>
                <a:spcPts val="0"/>
              </a:spcAft>
              <a:buClr>
                <a:srgbClr val="000000"/>
              </a:buClr>
              <a:buSzPts val="1100"/>
              <a:buNone/>
              <a:defRPr sz="1100">
                <a:solidFill>
                  <a:srgbClr val="000000"/>
                </a:solidFill>
              </a:defRPr>
            </a:lvl5pPr>
            <a:lvl6pPr lvl="5" algn="r" rtl="0">
              <a:lnSpc>
                <a:spcPct val="100000"/>
              </a:lnSpc>
              <a:spcBef>
                <a:spcPts val="0"/>
              </a:spcBef>
              <a:spcAft>
                <a:spcPts val="0"/>
              </a:spcAft>
              <a:buClr>
                <a:srgbClr val="000000"/>
              </a:buClr>
              <a:buSzPts val="1100"/>
              <a:buNone/>
              <a:defRPr sz="1100">
                <a:solidFill>
                  <a:srgbClr val="000000"/>
                </a:solidFill>
              </a:defRPr>
            </a:lvl6pPr>
            <a:lvl7pPr lvl="6" algn="r" rtl="0">
              <a:lnSpc>
                <a:spcPct val="100000"/>
              </a:lnSpc>
              <a:spcBef>
                <a:spcPts val="0"/>
              </a:spcBef>
              <a:spcAft>
                <a:spcPts val="0"/>
              </a:spcAft>
              <a:buClr>
                <a:srgbClr val="000000"/>
              </a:buClr>
              <a:buSzPts val="1100"/>
              <a:buNone/>
              <a:defRPr sz="1100">
                <a:solidFill>
                  <a:srgbClr val="000000"/>
                </a:solidFill>
              </a:defRPr>
            </a:lvl7pPr>
            <a:lvl8pPr lvl="7" algn="r" rtl="0">
              <a:lnSpc>
                <a:spcPct val="100000"/>
              </a:lnSpc>
              <a:spcBef>
                <a:spcPts val="0"/>
              </a:spcBef>
              <a:spcAft>
                <a:spcPts val="0"/>
              </a:spcAft>
              <a:buClr>
                <a:srgbClr val="000000"/>
              </a:buClr>
              <a:buSzPts val="1100"/>
              <a:buNone/>
              <a:defRPr sz="1100">
                <a:solidFill>
                  <a:srgbClr val="000000"/>
                </a:solidFill>
              </a:defRPr>
            </a:lvl8pPr>
            <a:lvl9pPr lvl="8" algn="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97" name="Google Shape;97;p13"/>
          <p:cNvSpPr txBox="1">
            <a:spLocks noGrp="1"/>
          </p:cNvSpPr>
          <p:nvPr>
            <p:ph type="ctrTitle" idx="5"/>
          </p:nvPr>
        </p:nvSpPr>
        <p:spPr>
          <a:xfrm>
            <a:off x="1245734" y="3450698"/>
            <a:ext cx="1536900" cy="319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1600">
                <a:solidFill>
                  <a:schemeClr val="accent2"/>
                </a:solidFill>
              </a:defRPr>
            </a:lvl1pPr>
            <a:lvl2pPr lvl="1" algn="r" rtl="0">
              <a:spcBef>
                <a:spcPts val="0"/>
              </a:spcBef>
              <a:spcAft>
                <a:spcPts val="0"/>
              </a:spcAft>
              <a:buClr>
                <a:srgbClr val="000000"/>
              </a:buClr>
              <a:buSzPts val="1800"/>
              <a:buNone/>
              <a:defRPr sz="1800">
                <a:solidFill>
                  <a:srgbClr val="000000"/>
                </a:solidFill>
              </a:defRPr>
            </a:lvl2pPr>
            <a:lvl3pPr lvl="2" algn="r" rtl="0">
              <a:spcBef>
                <a:spcPts val="0"/>
              </a:spcBef>
              <a:spcAft>
                <a:spcPts val="0"/>
              </a:spcAft>
              <a:buClr>
                <a:srgbClr val="000000"/>
              </a:buClr>
              <a:buSzPts val="1800"/>
              <a:buNone/>
              <a:defRPr sz="1800">
                <a:solidFill>
                  <a:srgbClr val="000000"/>
                </a:solidFill>
              </a:defRPr>
            </a:lvl3pPr>
            <a:lvl4pPr lvl="3" algn="r" rtl="0">
              <a:spcBef>
                <a:spcPts val="0"/>
              </a:spcBef>
              <a:spcAft>
                <a:spcPts val="0"/>
              </a:spcAft>
              <a:buClr>
                <a:srgbClr val="000000"/>
              </a:buClr>
              <a:buSzPts val="1800"/>
              <a:buNone/>
              <a:defRPr sz="1800">
                <a:solidFill>
                  <a:srgbClr val="000000"/>
                </a:solidFill>
              </a:defRPr>
            </a:lvl4pPr>
            <a:lvl5pPr lvl="4" algn="r" rtl="0">
              <a:spcBef>
                <a:spcPts val="0"/>
              </a:spcBef>
              <a:spcAft>
                <a:spcPts val="0"/>
              </a:spcAft>
              <a:buClr>
                <a:srgbClr val="000000"/>
              </a:buClr>
              <a:buSzPts val="1800"/>
              <a:buNone/>
              <a:defRPr sz="1800">
                <a:solidFill>
                  <a:srgbClr val="000000"/>
                </a:solidFill>
              </a:defRPr>
            </a:lvl5pPr>
            <a:lvl6pPr lvl="5" algn="r" rtl="0">
              <a:spcBef>
                <a:spcPts val="0"/>
              </a:spcBef>
              <a:spcAft>
                <a:spcPts val="0"/>
              </a:spcAft>
              <a:buClr>
                <a:srgbClr val="000000"/>
              </a:buClr>
              <a:buSzPts val="1800"/>
              <a:buNone/>
              <a:defRPr sz="1800">
                <a:solidFill>
                  <a:srgbClr val="000000"/>
                </a:solidFill>
              </a:defRPr>
            </a:lvl6pPr>
            <a:lvl7pPr lvl="6" algn="r" rtl="0">
              <a:spcBef>
                <a:spcPts val="0"/>
              </a:spcBef>
              <a:spcAft>
                <a:spcPts val="0"/>
              </a:spcAft>
              <a:buClr>
                <a:srgbClr val="000000"/>
              </a:buClr>
              <a:buSzPts val="1800"/>
              <a:buNone/>
              <a:defRPr sz="1800">
                <a:solidFill>
                  <a:srgbClr val="000000"/>
                </a:solidFill>
              </a:defRPr>
            </a:lvl7pPr>
            <a:lvl8pPr lvl="7" algn="r" rtl="0">
              <a:spcBef>
                <a:spcPts val="0"/>
              </a:spcBef>
              <a:spcAft>
                <a:spcPts val="0"/>
              </a:spcAft>
              <a:buClr>
                <a:srgbClr val="000000"/>
              </a:buClr>
              <a:buSzPts val="1800"/>
              <a:buNone/>
              <a:defRPr sz="1800">
                <a:solidFill>
                  <a:srgbClr val="000000"/>
                </a:solidFill>
              </a:defRPr>
            </a:lvl8pPr>
            <a:lvl9pPr lvl="8" algn="r" rtl="0">
              <a:spcBef>
                <a:spcPts val="0"/>
              </a:spcBef>
              <a:spcAft>
                <a:spcPts val="0"/>
              </a:spcAft>
              <a:buClr>
                <a:srgbClr val="000000"/>
              </a:buClr>
              <a:buSzPts val="1800"/>
              <a:buNone/>
              <a:defRPr sz="1800">
                <a:solidFill>
                  <a:srgbClr val="000000"/>
                </a:solidFill>
              </a:defRPr>
            </a:lvl9pPr>
          </a:lstStyle>
          <a:p>
            <a:endParaRPr/>
          </a:p>
        </p:txBody>
      </p:sp>
      <p:sp>
        <p:nvSpPr>
          <p:cNvPr id="98" name="Google Shape;98;p13"/>
          <p:cNvSpPr txBox="1">
            <a:spLocks noGrp="1"/>
          </p:cNvSpPr>
          <p:nvPr>
            <p:ph type="subTitle" idx="6"/>
          </p:nvPr>
        </p:nvSpPr>
        <p:spPr>
          <a:xfrm>
            <a:off x="816134" y="3602244"/>
            <a:ext cx="1966500" cy="98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100"/>
              <a:buNone/>
              <a:defRPr sz="1100"/>
            </a:lvl1pPr>
            <a:lvl2pPr lvl="1" algn="r" rtl="0">
              <a:lnSpc>
                <a:spcPct val="100000"/>
              </a:lnSpc>
              <a:spcBef>
                <a:spcPts val="0"/>
              </a:spcBef>
              <a:spcAft>
                <a:spcPts val="0"/>
              </a:spcAft>
              <a:buClr>
                <a:srgbClr val="000000"/>
              </a:buClr>
              <a:buSzPts val="1100"/>
              <a:buNone/>
              <a:defRPr sz="1100">
                <a:solidFill>
                  <a:srgbClr val="000000"/>
                </a:solidFill>
              </a:defRPr>
            </a:lvl2pPr>
            <a:lvl3pPr lvl="2" algn="r" rtl="0">
              <a:lnSpc>
                <a:spcPct val="100000"/>
              </a:lnSpc>
              <a:spcBef>
                <a:spcPts val="0"/>
              </a:spcBef>
              <a:spcAft>
                <a:spcPts val="0"/>
              </a:spcAft>
              <a:buClr>
                <a:srgbClr val="000000"/>
              </a:buClr>
              <a:buSzPts val="1100"/>
              <a:buNone/>
              <a:defRPr sz="1100">
                <a:solidFill>
                  <a:srgbClr val="000000"/>
                </a:solidFill>
              </a:defRPr>
            </a:lvl3pPr>
            <a:lvl4pPr lvl="3" algn="r" rtl="0">
              <a:lnSpc>
                <a:spcPct val="100000"/>
              </a:lnSpc>
              <a:spcBef>
                <a:spcPts val="0"/>
              </a:spcBef>
              <a:spcAft>
                <a:spcPts val="0"/>
              </a:spcAft>
              <a:buClr>
                <a:srgbClr val="000000"/>
              </a:buClr>
              <a:buSzPts val="1100"/>
              <a:buNone/>
              <a:defRPr sz="1100">
                <a:solidFill>
                  <a:srgbClr val="000000"/>
                </a:solidFill>
              </a:defRPr>
            </a:lvl4pPr>
            <a:lvl5pPr lvl="4" algn="r" rtl="0">
              <a:lnSpc>
                <a:spcPct val="100000"/>
              </a:lnSpc>
              <a:spcBef>
                <a:spcPts val="0"/>
              </a:spcBef>
              <a:spcAft>
                <a:spcPts val="0"/>
              </a:spcAft>
              <a:buClr>
                <a:srgbClr val="000000"/>
              </a:buClr>
              <a:buSzPts val="1100"/>
              <a:buNone/>
              <a:defRPr sz="1100">
                <a:solidFill>
                  <a:srgbClr val="000000"/>
                </a:solidFill>
              </a:defRPr>
            </a:lvl5pPr>
            <a:lvl6pPr lvl="5" algn="r" rtl="0">
              <a:lnSpc>
                <a:spcPct val="100000"/>
              </a:lnSpc>
              <a:spcBef>
                <a:spcPts val="0"/>
              </a:spcBef>
              <a:spcAft>
                <a:spcPts val="0"/>
              </a:spcAft>
              <a:buClr>
                <a:srgbClr val="000000"/>
              </a:buClr>
              <a:buSzPts val="1100"/>
              <a:buNone/>
              <a:defRPr sz="1100">
                <a:solidFill>
                  <a:srgbClr val="000000"/>
                </a:solidFill>
              </a:defRPr>
            </a:lvl6pPr>
            <a:lvl7pPr lvl="6" algn="r" rtl="0">
              <a:lnSpc>
                <a:spcPct val="100000"/>
              </a:lnSpc>
              <a:spcBef>
                <a:spcPts val="0"/>
              </a:spcBef>
              <a:spcAft>
                <a:spcPts val="0"/>
              </a:spcAft>
              <a:buClr>
                <a:srgbClr val="000000"/>
              </a:buClr>
              <a:buSzPts val="1100"/>
              <a:buNone/>
              <a:defRPr sz="1100">
                <a:solidFill>
                  <a:srgbClr val="000000"/>
                </a:solidFill>
              </a:defRPr>
            </a:lvl7pPr>
            <a:lvl8pPr lvl="7" algn="r" rtl="0">
              <a:lnSpc>
                <a:spcPct val="100000"/>
              </a:lnSpc>
              <a:spcBef>
                <a:spcPts val="0"/>
              </a:spcBef>
              <a:spcAft>
                <a:spcPts val="0"/>
              </a:spcAft>
              <a:buClr>
                <a:srgbClr val="000000"/>
              </a:buClr>
              <a:buSzPts val="1100"/>
              <a:buNone/>
              <a:defRPr sz="1100">
                <a:solidFill>
                  <a:srgbClr val="000000"/>
                </a:solidFill>
              </a:defRPr>
            </a:lvl8pPr>
            <a:lvl9pPr lvl="8" algn="r" rtl="0">
              <a:lnSpc>
                <a:spcPct val="100000"/>
              </a:lnSpc>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S">
  <p:cSld name="CUSTOM_17">
    <p:spTree>
      <p:nvGrpSpPr>
        <p:cNvPr id="1" name="Shape 99"/>
        <p:cNvGrpSpPr/>
        <p:nvPr/>
      </p:nvGrpSpPr>
      <p:grpSpPr>
        <a:xfrm>
          <a:off x="0" y="0"/>
          <a:ext cx="0" cy="0"/>
          <a:chOff x="0" y="0"/>
          <a:chExt cx="0" cy="0"/>
        </a:xfrm>
      </p:grpSpPr>
      <p:sp>
        <p:nvSpPr>
          <p:cNvPr id="100" name="Google Shape;100;p14"/>
          <p:cNvSpPr txBox="1">
            <a:spLocks noGrp="1"/>
          </p:cNvSpPr>
          <p:nvPr>
            <p:ph type="ctrTitle"/>
          </p:nvPr>
        </p:nvSpPr>
        <p:spPr>
          <a:xfrm>
            <a:off x="6213013" y="3758083"/>
            <a:ext cx="1440300" cy="9045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Clr>
                <a:schemeClr val="accent2"/>
              </a:buClr>
              <a:buSzPts val="1600"/>
              <a:buNone/>
              <a:defRPr sz="1600">
                <a:solidFill>
                  <a:schemeClr val="accent2"/>
                </a:solidFill>
              </a:defRPr>
            </a:lvl1pPr>
            <a:lvl2pPr lvl="1" algn="r" rtl="0">
              <a:spcBef>
                <a:spcPts val="1600"/>
              </a:spcBef>
              <a:spcAft>
                <a:spcPts val="0"/>
              </a:spcAft>
              <a:buClr>
                <a:schemeClr val="accent2"/>
              </a:buClr>
              <a:buSzPts val="1600"/>
              <a:buNone/>
              <a:defRPr sz="1600">
                <a:solidFill>
                  <a:schemeClr val="accent2"/>
                </a:solidFill>
              </a:defRPr>
            </a:lvl2pPr>
            <a:lvl3pPr lvl="2" algn="r" rtl="0">
              <a:spcBef>
                <a:spcPts val="0"/>
              </a:spcBef>
              <a:spcAft>
                <a:spcPts val="0"/>
              </a:spcAft>
              <a:buClr>
                <a:schemeClr val="accent2"/>
              </a:buClr>
              <a:buSzPts val="1600"/>
              <a:buNone/>
              <a:defRPr sz="1600">
                <a:solidFill>
                  <a:schemeClr val="accent2"/>
                </a:solidFill>
              </a:defRPr>
            </a:lvl3pPr>
            <a:lvl4pPr lvl="3" algn="r" rtl="0">
              <a:spcBef>
                <a:spcPts val="0"/>
              </a:spcBef>
              <a:spcAft>
                <a:spcPts val="0"/>
              </a:spcAft>
              <a:buClr>
                <a:schemeClr val="accent2"/>
              </a:buClr>
              <a:buSzPts val="1600"/>
              <a:buNone/>
              <a:defRPr sz="1600">
                <a:solidFill>
                  <a:schemeClr val="accent2"/>
                </a:solidFill>
              </a:defRPr>
            </a:lvl4pPr>
            <a:lvl5pPr lvl="4" algn="r" rtl="0">
              <a:spcBef>
                <a:spcPts val="0"/>
              </a:spcBef>
              <a:spcAft>
                <a:spcPts val="0"/>
              </a:spcAft>
              <a:buClr>
                <a:schemeClr val="accent2"/>
              </a:buClr>
              <a:buSzPts val="1600"/>
              <a:buNone/>
              <a:defRPr sz="1600">
                <a:solidFill>
                  <a:schemeClr val="accent2"/>
                </a:solidFill>
              </a:defRPr>
            </a:lvl5pPr>
            <a:lvl6pPr lvl="5" algn="r" rtl="0">
              <a:spcBef>
                <a:spcPts val="0"/>
              </a:spcBef>
              <a:spcAft>
                <a:spcPts val="0"/>
              </a:spcAft>
              <a:buClr>
                <a:schemeClr val="accent2"/>
              </a:buClr>
              <a:buSzPts val="1600"/>
              <a:buNone/>
              <a:defRPr sz="1600">
                <a:solidFill>
                  <a:schemeClr val="accent2"/>
                </a:solidFill>
              </a:defRPr>
            </a:lvl6pPr>
            <a:lvl7pPr lvl="6" algn="r" rtl="0">
              <a:spcBef>
                <a:spcPts val="0"/>
              </a:spcBef>
              <a:spcAft>
                <a:spcPts val="0"/>
              </a:spcAft>
              <a:buClr>
                <a:schemeClr val="accent2"/>
              </a:buClr>
              <a:buSzPts val="1600"/>
              <a:buNone/>
              <a:defRPr sz="1600">
                <a:solidFill>
                  <a:schemeClr val="accent2"/>
                </a:solidFill>
              </a:defRPr>
            </a:lvl7pPr>
            <a:lvl8pPr lvl="7" algn="r" rtl="0">
              <a:spcBef>
                <a:spcPts val="0"/>
              </a:spcBef>
              <a:spcAft>
                <a:spcPts val="0"/>
              </a:spcAft>
              <a:buClr>
                <a:schemeClr val="accent2"/>
              </a:buClr>
              <a:buSzPts val="1600"/>
              <a:buNone/>
              <a:defRPr sz="1600">
                <a:solidFill>
                  <a:schemeClr val="accent2"/>
                </a:solidFill>
              </a:defRPr>
            </a:lvl8pPr>
            <a:lvl9pPr lvl="8" algn="r" rtl="0">
              <a:spcBef>
                <a:spcPts val="0"/>
              </a:spcBef>
              <a:spcAft>
                <a:spcPts val="0"/>
              </a:spcAft>
              <a:buClr>
                <a:schemeClr val="accent2"/>
              </a:buClr>
              <a:buSzPts val="1600"/>
              <a:buNone/>
              <a:defRPr sz="1600">
                <a:solidFill>
                  <a:schemeClr val="accent2"/>
                </a:solidFill>
              </a:defRPr>
            </a:lvl9pPr>
          </a:lstStyle>
          <a:p>
            <a:endParaRPr/>
          </a:p>
        </p:txBody>
      </p:sp>
      <p:sp>
        <p:nvSpPr>
          <p:cNvPr id="101" name="Google Shape;101;p14"/>
          <p:cNvSpPr txBox="1">
            <a:spLocks noGrp="1"/>
          </p:cNvSpPr>
          <p:nvPr>
            <p:ph type="ctrTitle" idx="2"/>
          </p:nvPr>
        </p:nvSpPr>
        <p:spPr>
          <a:xfrm>
            <a:off x="613244" y="1295129"/>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1600"/>
              <a:buNone/>
              <a:defRPr sz="1400">
                <a:solidFill>
                  <a:schemeClr val="accent2"/>
                </a:solidFill>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a:endParaRPr/>
          </a:p>
        </p:txBody>
      </p:sp>
      <p:sp>
        <p:nvSpPr>
          <p:cNvPr id="102" name="Google Shape;102;p14"/>
          <p:cNvSpPr txBox="1">
            <a:spLocks noGrp="1"/>
          </p:cNvSpPr>
          <p:nvPr>
            <p:ph type="subTitle" idx="1"/>
          </p:nvPr>
        </p:nvSpPr>
        <p:spPr>
          <a:xfrm>
            <a:off x="613244" y="1233325"/>
            <a:ext cx="1673100" cy="82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3" name="Google Shape;103;p14"/>
          <p:cNvSpPr txBox="1">
            <a:spLocks noGrp="1"/>
          </p:cNvSpPr>
          <p:nvPr>
            <p:ph type="ctrTitle" idx="3"/>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
        <p:nvSpPr>
          <p:cNvPr id="104" name="Google Shape;104;p14"/>
          <p:cNvSpPr txBox="1">
            <a:spLocks noGrp="1"/>
          </p:cNvSpPr>
          <p:nvPr>
            <p:ph type="subTitle" idx="4"/>
          </p:nvPr>
        </p:nvSpPr>
        <p:spPr>
          <a:xfrm>
            <a:off x="5980213" y="3070074"/>
            <a:ext cx="1673100" cy="8256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6_1">
    <p:bg>
      <p:bgPr>
        <a:solidFill>
          <a:srgbClr val="FFFFFF"/>
        </a:solidFill>
        <a:effectLst/>
      </p:bgPr>
    </p:bg>
    <p:spTree>
      <p:nvGrpSpPr>
        <p:cNvPr id="1" name="Shape 105"/>
        <p:cNvGrpSpPr/>
        <p:nvPr/>
      </p:nvGrpSpPr>
      <p:grpSpPr>
        <a:xfrm>
          <a:off x="0" y="0"/>
          <a:ext cx="0" cy="0"/>
          <a:chOff x="0" y="0"/>
          <a:chExt cx="0" cy="0"/>
        </a:xfrm>
      </p:grpSpPr>
      <p:sp>
        <p:nvSpPr>
          <p:cNvPr id="106" name="Google Shape;106;p15"/>
          <p:cNvSpPr txBox="1">
            <a:spLocks noGrp="1"/>
          </p:cNvSpPr>
          <p:nvPr>
            <p:ph type="subTitle" idx="1"/>
          </p:nvPr>
        </p:nvSpPr>
        <p:spPr>
          <a:xfrm flipH="1">
            <a:off x="1129803" y="893224"/>
            <a:ext cx="2933400" cy="972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107" name="Google Shape;107;p15"/>
          <p:cNvSpPr txBox="1">
            <a:spLocks noGrp="1"/>
          </p:cNvSpPr>
          <p:nvPr>
            <p:ph type="ctrTitle"/>
          </p:nvPr>
        </p:nvSpPr>
        <p:spPr>
          <a:xfrm rot="-5400000">
            <a:off x="-654656"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3000"/>
              <a:buNone/>
              <a:defRPr sz="6000">
                <a:solidFill>
                  <a:schemeClr val="accent2"/>
                </a:solidFill>
              </a:defRPr>
            </a:lvl1pPr>
            <a:lvl2pPr lvl="1" algn="ctr" rtl="0">
              <a:spcBef>
                <a:spcPts val="0"/>
              </a:spcBef>
              <a:spcAft>
                <a:spcPts val="0"/>
              </a:spcAft>
              <a:buClr>
                <a:srgbClr val="000000"/>
              </a:buClr>
              <a:buSzPts val="3000"/>
              <a:buNone/>
              <a:defRPr sz="3000">
                <a:solidFill>
                  <a:srgbClr val="000000"/>
                </a:solidFill>
              </a:defRPr>
            </a:lvl2pPr>
            <a:lvl3pPr lvl="2" algn="ctr" rtl="0">
              <a:spcBef>
                <a:spcPts val="0"/>
              </a:spcBef>
              <a:spcAft>
                <a:spcPts val="0"/>
              </a:spcAft>
              <a:buClr>
                <a:srgbClr val="000000"/>
              </a:buClr>
              <a:buSzPts val="3000"/>
              <a:buNone/>
              <a:defRPr sz="3000">
                <a:solidFill>
                  <a:srgbClr val="000000"/>
                </a:solidFill>
              </a:defRPr>
            </a:lvl3pPr>
            <a:lvl4pPr lvl="3" algn="ctr" rtl="0">
              <a:spcBef>
                <a:spcPts val="0"/>
              </a:spcBef>
              <a:spcAft>
                <a:spcPts val="0"/>
              </a:spcAft>
              <a:buClr>
                <a:srgbClr val="000000"/>
              </a:buClr>
              <a:buSzPts val="3000"/>
              <a:buNone/>
              <a:defRPr sz="3000">
                <a:solidFill>
                  <a:srgbClr val="000000"/>
                </a:solidFill>
              </a:defRPr>
            </a:lvl4pPr>
            <a:lvl5pPr lvl="4" algn="ctr" rtl="0">
              <a:spcBef>
                <a:spcPts val="0"/>
              </a:spcBef>
              <a:spcAft>
                <a:spcPts val="0"/>
              </a:spcAft>
              <a:buClr>
                <a:srgbClr val="000000"/>
              </a:buClr>
              <a:buSzPts val="3000"/>
              <a:buNone/>
              <a:defRPr sz="3000">
                <a:solidFill>
                  <a:srgbClr val="000000"/>
                </a:solidFill>
              </a:defRPr>
            </a:lvl5pPr>
            <a:lvl6pPr lvl="5" algn="ctr" rtl="0">
              <a:spcBef>
                <a:spcPts val="0"/>
              </a:spcBef>
              <a:spcAft>
                <a:spcPts val="0"/>
              </a:spcAft>
              <a:buClr>
                <a:srgbClr val="000000"/>
              </a:buClr>
              <a:buSzPts val="3000"/>
              <a:buNone/>
              <a:defRPr sz="3000">
                <a:solidFill>
                  <a:srgbClr val="000000"/>
                </a:solidFill>
              </a:defRPr>
            </a:lvl6pPr>
            <a:lvl7pPr lvl="6" algn="ctr" rtl="0">
              <a:spcBef>
                <a:spcPts val="0"/>
              </a:spcBef>
              <a:spcAft>
                <a:spcPts val="0"/>
              </a:spcAft>
              <a:buClr>
                <a:srgbClr val="000000"/>
              </a:buClr>
              <a:buSzPts val="3000"/>
              <a:buNone/>
              <a:defRPr sz="3000">
                <a:solidFill>
                  <a:srgbClr val="000000"/>
                </a:solidFill>
              </a:defRPr>
            </a:lvl7pPr>
            <a:lvl8pPr lvl="7" algn="ctr" rtl="0">
              <a:spcBef>
                <a:spcPts val="0"/>
              </a:spcBef>
              <a:spcAft>
                <a:spcPts val="0"/>
              </a:spcAft>
              <a:buClr>
                <a:srgbClr val="000000"/>
              </a:buClr>
              <a:buSzPts val="3000"/>
              <a:buNone/>
              <a:defRPr sz="3000">
                <a:solidFill>
                  <a:srgbClr val="000000"/>
                </a:solidFill>
              </a:defRPr>
            </a:lvl8pPr>
            <a:lvl9pPr lvl="8" algn="ctr" rtl="0">
              <a:spcBef>
                <a:spcPts val="0"/>
              </a:spcBef>
              <a:spcAft>
                <a:spcPts val="0"/>
              </a:spcAft>
              <a:buClr>
                <a:srgbClr val="000000"/>
              </a:buClr>
              <a:buSzPts val="3000"/>
              <a:buNone/>
              <a:defRPr sz="3000">
                <a:solidFill>
                  <a:srgbClr val="000000"/>
                </a:solidFill>
              </a:defRPr>
            </a:lvl9pPr>
          </a:lstStyle>
          <a:p>
            <a:endParaRPr/>
          </a:p>
        </p:txBody>
      </p:sp>
      <p:sp>
        <p:nvSpPr>
          <p:cNvPr id="108" name="Google Shape;108;p15"/>
          <p:cNvSpPr txBox="1"/>
          <p:nvPr/>
        </p:nvSpPr>
        <p:spPr>
          <a:xfrm>
            <a:off x="1695410" y="3112825"/>
            <a:ext cx="23124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 sz="1000">
                <a:solidFill>
                  <a:srgbClr val="434343"/>
                </a:solidFill>
                <a:latin typeface="Source Sans Pro Light"/>
                <a:ea typeface="Source Sans Pro Light"/>
                <a:cs typeface="Source Sans Pro Light"/>
                <a:sym typeface="Source Sans Pro Light"/>
              </a:rPr>
              <a:t>CREDITS: This presentation template was created by </a:t>
            </a:r>
            <a:r>
              <a:rPr lang="en" sz="1000">
                <a:solidFill>
                  <a:srgbClr val="434343"/>
                </a:solidFill>
                <a:uFill>
                  <a:noFill/>
                </a:uFill>
                <a:latin typeface="Source Sans Pro SemiBold"/>
                <a:ea typeface="Source Sans Pro SemiBold"/>
                <a:cs typeface="Source Sans Pro SemiBold"/>
                <a:sym typeface="Source Sans Pro SemiBold"/>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rgbClr val="434343"/>
                </a:solidFill>
                <a:latin typeface="Source Sans Pro Light"/>
                <a:ea typeface="Source Sans Pro Light"/>
                <a:cs typeface="Source Sans Pro Light"/>
                <a:sym typeface="Source Sans Pro Light"/>
              </a:rPr>
              <a:t>, including icons by </a:t>
            </a:r>
            <a:r>
              <a:rPr lang="en" sz="1000">
                <a:solidFill>
                  <a:srgbClr val="434343"/>
                </a:solidFill>
                <a:uFill>
                  <a:noFill/>
                </a:uFill>
                <a:latin typeface="Source Sans Pro SemiBold"/>
                <a:ea typeface="Source Sans Pro SemiBold"/>
                <a:cs typeface="Source Sans Pro SemiBold"/>
                <a:sym typeface="Source Sans Pro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rgbClr val="434343"/>
                </a:solidFill>
                <a:latin typeface="Source Sans Pro Light"/>
                <a:ea typeface="Source Sans Pro Light"/>
                <a:cs typeface="Source Sans Pro Light"/>
                <a:sym typeface="Source Sans Pro Light"/>
              </a:rPr>
              <a:t>, and infographics &amp; images by </a:t>
            </a:r>
            <a:r>
              <a:rPr lang="en" sz="1000">
                <a:solidFill>
                  <a:srgbClr val="434343"/>
                </a:solidFill>
                <a:uFill>
                  <a:noFill/>
                </a:uFill>
                <a:latin typeface="Source Sans Pro SemiBold"/>
                <a:ea typeface="Source Sans Pro SemiBold"/>
                <a:cs typeface="Source Sans Pro SemiBold"/>
                <a:sym typeface="Source Sans Pro SemiBold"/>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rgbClr val="434343"/>
                </a:solidFill>
                <a:latin typeface="Source Sans Pro Light"/>
                <a:ea typeface="Source Sans Pro Light"/>
                <a:cs typeface="Source Sans Pro Light"/>
                <a:sym typeface="Source Sans Pro Light"/>
              </a:rPr>
              <a:t>. </a:t>
            </a:r>
            <a:endParaRPr sz="1000">
              <a:solidFill>
                <a:srgbClr val="434343"/>
              </a:solidFill>
              <a:latin typeface="Source Sans Pro Light"/>
              <a:ea typeface="Source Sans Pro Light"/>
              <a:cs typeface="Source Sans Pro Light"/>
              <a:sym typeface="Source Sans Pro Light"/>
            </a:endParaRPr>
          </a:p>
          <a:p>
            <a:pPr marL="0" lvl="0" indent="0" algn="r" rtl="0">
              <a:lnSpc>
                <a:spcPct val="100000"/>
              </a:lnSpc>
              <a:spcBef>
                <a:spcPts val="300"/>
              </a:spcBef>
              <a:spcAft>
                <a:spcPts val="0"/>
              </a:spcAft>
              <a:buNone/>
            </a:pPr>
            <a:r>
              <a:rPr lang="en" sz="900">
                <a:solidFill>
                  <a:srgbClr val="434343"/>
                </a:solidFill>
                <a:latin typeface="Source Sans Pro SemiBold"/>
                <a:ea typeface="Source Sans Pro SemiBold"/>
                <a:cs typeface="Source Sans Pro SemiBold"/>
                <a:sym typeface="Source Sans Pro SemiBold"/>
              </a:rPr>
              <a:t>Please keep this slide for attribution.</a:t>
            </a:r>
            <a:endParaRPr sz="900">
              <a:solidFill>
                <a:srgbClr val="434343"/>
              </a:solidFill>
              <a:latin typeface="Source Sans Pro SemiBold"/>
              <a:ea typeface="Source Sans Pro SemiBold"/>
              <a:cs typeface="Source Sans Pro SemiBold"/>
              <a:sym typeface="Source Sans Pro SemiBold"/>
            </a:endParaRPr>
          </a:p>
          <a:p>
            <a:pPr marL="0" lvl="0" indent="0" algn="r" rtl="0">
              <a:lnSpc>
                <a:spcPct val="115000"/>
              </a:lnSpc>
              <a:spcBef>
                <a:spcPts val="300"/>
              </a:spcBef>
              <a:spcAft>
                <a:spcPts val="0"/>
              </a:spcAft>
              <a:buNone/>
            </a:pPr>
            <a:endParaRPr>
              <a:solidFill>
                <a:srgbClr val="434343"/>
              </a:solidFill>
              <a:latin typeface="Source Sans Pro Light"/>
              <a:ea typeface="Source Sans Pro Light"/>
              <a:cs typeface="Source Sans Pro Light"/>
              <a:sym typeface="Source Sans Pro Light"/>
            </a:endParaRPr>
          </a:p>
          <a:p>
            <a:pPr marL="0" lvl="0" indent="0" algn="r" rtl="0">
              <a:spcBef>
                <a:spcPts val="0"/>
              </a:spcBef>
              <a:spcAft>
                <a:spcPts val="0"/>
              </a:spcAft>
              <a:buNone/>
            </a:pPr>
            <a:endParaRPr>
              <a:solidFill>
                <a:srgbClr val="434343"/>
              </a:solidFill>
              <a:latin typeface="Source Sans Pro Light"/>
              <a:ea typeface="Source Sans Pro Light"/>
              <a:cs typeface="Source Sans Pro Light"/>
              <a:sym typeface="Source Sans Pro Light"/>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FA7B17"/>
          </p15:clr>
        </p15:guide>
        <p15:guide id="2" pos="249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LIST">
  <p:cSld name="CUSTOM_10">
    <p:spTree>
      <p:nvGrpSpPr>
        <p:cNvPr id="1" name="Shape 109"/>
        <p:cNvGrpSpPr/>
        <p:nvPr/>
      </p:nvGrpSpPr>
      <p:grpSpPr>
        <a:xfrm>
          <a:off x="0" y="0"/>
          <a:ext cx="0" cy="0"/>
          <a:chOff x="0" y="0"/>
          <a:chExt cx="0" cy="0"/>
        </a:xfrm>
      </p:grpSpPr>
      <p:sp>
        <p:nvSpPr>
          <p:cNvPr id="110" name="Google Shape;110;p16"/>
          <p:cNvSpPr txBox="1">
            <a:spLocks noGrp="1"/>
          </p:cNvSpPr>
          <p:nvPr>
            <p:ph type="body" idx="1"/>
          </p:nvPr>
        </p:nvSpPr>
        <p:spPr>
          <a:xfrm>
            <a:off x="642050" y="5400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accent1"/>
              </a:buClr>
              <a:buSzPts val="1200"/>
              <a:buChar char="●"/>
              <a:defRPr>
                <a:solidFill>
                  <a:schemeClr val="accent1"/>
                </a:solidFill>
              </a:defRPr>
            </a:lvl1pPr>
            <a:lvl2pPr marL="914400" lvl="1" indent="-304800" rtl="0">
              <a:spcBef>
                <a:spcPts val="1600"/>
              </a:spcBef>
              <a:spcAft>
                <a:spcPts val="0"/>
              </a:spcAft>
              <a:buClr>
                <a:schemeClr val="accent1"/>
              </a:buClr>
              <a:buSzPts val="1200"/>
              <a:buChar char="○"/>
              <a:defRPr>
                <a:solidFill>
                  <a:schemeClr val="accent1"/>
                </a:solidFill>
              </a:defRPr>
            </a:lvl2pPr>
            <a:lvl3pPr marL="1371600" lvl="2" indent="-304800" rtl="0">
              <a:spcBef>
                <a:spcPts val="1600"/>
              </a:spcBef>
              <a:spcAft>
                <a:spcPts val="0"/>
              </a:spcAft>
              <a:buClr>
                <a:schemeClr val="accent1"/>
              </a:buClr>
              <a:buSzPts val="1200"/>
              <a:buChar char="■"/>
              <a:defRPr>
                <a:solidFill>
                  <a:schemeClr val="accent1"/>
                </a:solidFill>
              </a:defRPr>
            </a:lvl3pPr>
            <a:lvl4pPr marL="1828800" lvl="3" indent="-304800" rtl="0">
              <a:spcBef>
                <a:spcPts val="1600"/>
              </a:spcBef>
              <a:spcAft>
                <a:spcPts val="0"/>
              </a:spcAft>
              <a:buClr>
                <a:schemeClr val="accent1"/>
              </a:buClr>
              <a:buSzPts val="1200"/>
              <a:buChar char="●"/>
              <a:defRPr>
                <a:solidFill>
                  <a:schemeClr val="accent1"/>
                </a:solidFill>
              </a:defRPr>
            </a:lvl4pPr>
            <a:lvl5pPr marL="2286000" lvl="4" indent="-304800" rtl="0">
              <a:spcBef>
                <a:spcPts val="1600"/>
              </a:spcBef>
              <a:spcAft>
                <a:spcPts val="0"/>
              </a:spcAft>
              <a:buClr>
                <a:schemeClr val="accent1"/>
              </a:buClr>
              <a:buSzPts val="1200"/>
              <a:buChar char="○"/>
              <a:defRPr>
                <a:solidFill>
                  <a:schemeClr val="accent1"/>
                </a:solidFill>
              </a:defRPr>
            </a:lvl5pPr>
            <a:lvl6pPr marL="2743200" lvl="5" indent="-304800" rtl="0">
              <a:spcBef>
                <a:spcPts val="1600"/>
              </a:spcBef>
              <a:spcAft>
                <a:spcPts val="0"/>
              </a:spcAft>
              <a:buClr>
                <a:schemeClr val="accent1"/>
              </a:buClr>
              <a:buSzPts val="1200"/>
              <a:buChar char="■"/>
              <a:defRPr>
                <a:solidFill>
                  <a:schemeClr val="accent1"/>
                </a:solidFill>
              </a:defRPr>
            </a:lvl6pPr>
            <a:lvl7pPr marL="3200400" lvl="6" indent="-304800" rtl="0">
              <a:spcBef>
                <a:spcPts val="1600"/>
              </a:spcBef>
              <a:spcAft>
                <a:spcPts val="0"/>
              </a:spcAft>
              <a:buClr>
                <a:schemeClr val="accent1"/>
              </a:buClr>
              <a:buSzPts val="1200"/>
              <a:buChar char="●"/>
              <a:defRPr>
                <a:solidFill>
                  <a:schemeClr val="accent1"/>
                </a:solidFill>
              </a:defRPr>
            </a:lvl7pPr>
            <a:lvl8pPr marL="3657600" lvl="7" indent="-304800" rtl="0">
              <a:spcBef>
                <a:spcPts val="1600"/>
              </a:spcBef>
              <a:spcAft>
                <a:spcPts val="0"/>
              </a:spcAft>
              <a:buClr>
                <a:schemeClr val="accent1"/>
              </a:buClr>
              <a:buSzPts val="1200"/>
              <a:buChar char="○"/>
              <a:defRPr>
                <a:solidFill>
                  <a:schemeClr val="accent1"/>
                </a:solidFill>
              </a:defRPr>
            </a:lvl8pPr>
            <a:lvl9pPr marL="4114800" lvl="8" indent="-304800" rtl="0">
              <a:spcBef>
                <a:spcPts val="1600"/>
              </a:spcBef>
              <a:spcAft>
                <a:spcPts val="1600"/>
              </a:spcAft>
              <a:buClr>
                <a:schemeClr val="accent1"/>
              </a:buClr>
              <a:buSzPts val="1200"/>
              <a:buChar char="■"/>
              <a:defRPr>
                <a:solidFill>
                  <a:schemeClr val="accent1"/>
                </a:solidFill>
              </a:defRPr>
            </a:lvl9pPr>
          </a:lstStyle>
          <a:p>
            <a:endParaRPr/>
          </a:p>
        </p:txBody>
      </p:sp>
      <p:sp>
        <p:nvSpPr>
          <p:cNvPr id="111" name="Google Shape;111;p16"/>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609325" y="3521300"/>
            <a:ext cx="1380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8" name="Google Shape;18;p3"/>
          <p:cNvSpPr txBox="1">
            <a:spLocks noGrp="1"/>
          </p:cNvSpPr>
          <p:nvPr>
            <p:ph type="ctrTitle" idx="2"/>
          </p:nvPr>
        </p:nvSpPr>
        <p:spPr>
          <a:xfrm>
            <a:off x="2986677" y="3521300"/>
            <a:ext cx="1380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19" name="Google Shape;19;p3"/>
          <p:cNvSpPr txBox="1">
            <a:spLocks noGrp="1"/>
          </p:cNvSpPr>
          <p:nvPr>
            <p:ph type="ctrTitle" idx="3"/>
          </p:nvPr>
        </p:nvSpPr>
        <p:spPr>
          <a:xfrm>
            <a:off x="5419799" y="3521298"/>
            <a:ext cx="13230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0" name="Google Shape;20;p3"/>
          <p:cNvSpPr txBox="1">
            <a:spLocks noGrp="1"/>
          </p:cNvSpPr>
          <p:nvPr>
            <p:ph type="ctrTitle" idx="4"/>
          </p:nvPr>
        </p:nvSpPr>
        <p:spPr>
          <a:xfrm>
            <a:off x="3054750" y="1501200"/>
            <a:ext cx="1380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1" name="Google Shape;21;p3"/>
          <p:cNvSpPr txBox="1">
            <a:spLocks noGrp="1"/>
          </p:cNvSpPr>
          <p:nvPr>
            <p:ph type="ctrTitle" idx="5"/>
          </p:nvPr>
        </p:nvSpPr>
        <p:spPr>
          <a:xfrm>
            <a:off x="5384679" y="1501188"/>
            <a:ext cx="1620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2" name="Google Shape;22;p3"/>
          <p:cNvSpPr txBox="1">
            <a:spLocks noGrp="1"/>
          </p:cNvSpPr>
          <p:nvPr>
            <p:ph type="title" idx="6" hasCustomPrompt="1"/>
          </p:nvPr>
        </p:nvSpPr>
        <p:spPr>
          <a:xfrm>
            <a:off x="3076349" y="780003"/>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title" idx="7" hasCustomPrompt="1"/>
          </p:nvPr>
        </p:nvSpPr>
        <p:spPr>
          <a:xfrm>
            <a:off x="2986687" y="279143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title" idx="8" hasCustomPrompt="1"/>
          </p:nvPr>
        </p:nvSpPr>
        <p:spPr>
          <a:xfrm>
            <a:off x="5384687" y="780003"/>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title" idx="9" hasCustomPrompt="1"/>
          </p:nvPr>
        </p:nvSpPr>
        <p:spPr>
          <a:xfrm>
            <a:off x="5419812" y="279143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a:spLocks noGrp="1"/>
          </p:cNvSpPr>
          <p:nvPr>
            <p:ph type="ctrTitle" idx="13"/>
          </p:nvPr>
        </p:nvSpPr>
        <p:spPr>
          <a:xfrm>
            <a:off x="628050" y="1501188"/>
            <a:ext cx="1226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600"/>
              <a:buNone/>
              <a:defRPr sz="16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7" name="Google Shape;27;p3"/>
          <p:cNvSpPr txBox="1">
            <a:spLocks noGrp="1"/>
          </p:cNvSpPr>
          <p:nvPr>
            <p:ph type="subTitle" idx="1"/>
          </p:nvPr>
        </p:nvSpPr>
        <p:spPr>
          <a:xfrm>
            <a:off x="628050" y="1903189"/>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28" name="Google Shape;28;p3"/>
          <p:cNvSpPr txBox="1">
            <a:spLocks noGrp="1"/>
          </p:cNvSpPr>
          <p:nvPr>
            <p:ph type="title" idx="14" hasCustomPrompt="1"/>
          </p:nvPr>
        </p:nvSpPr>
        <p:spPr>
          <a:xfrm>
            <a:off x="649646" y="780003"/>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a:spLocks noGrp="1"/>
          </p:cNvSpPr>
          <p:nvPr>
            <p:ph type="title" idx="15" hasCustomPrompt="1"/>
          </p:nvPr>
        </p:nvSpPr>
        <p:spPr>
          <a:xfrm>
            <a:off x="609323" y="2791430"/>
            <a:ext cx="1753800" cy="577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7800">
                <a:solidFill>
                  <a:schemeClr val="accent2"/>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subTitle" idx="16"/>
          </p:nvPr>
        </p:nvSpPr>
        <p:spPr>
          <a:xfrm>
            <a:off x="3030564" y="1903181"/>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1" name="Google Shape;31;p3"/>
          <p:cNvSpPr txBox="1">
            <a:spLocks noGrp="1"/>
          </p:cNvSpPr>
          <p:nvPr>
            <p:ph type="subTitle" idx="17"/>
          </p:nvPr>
        </p:nvSpPr>
        <p:spPr>
          <a:xfrm>
            <a:off x="5384687" y="1903181"/>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2" name="Google Shape;32;p3"/>
          <p:cNvSpPr txBox="1">
            <a:spLocks noGrp="1"/>
          </p:cNvSpPr>
          <p:nvPr>
            <p:ph type="subTitle" idx="18"/>
          </p:nvPr>
        </p:nvSpPr>
        <p:spPr>
          <a:xfrm>
            <a:off x="609323" y="3931843"/>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3" name="Google Shape;33;p3"/>
          <p:cNvSpPr txBox="1">
            <a:spLocks noGrp="1"/>
          </p:cNvSpPr>
          <p:nvPr>
            <p:ph type="subTitle" idx="19"/>
          </p:nvPr>
        </p:nvSpPr>
        <p:spPr>
          <a:xfrm>
            <a:off x="2986687" y="3931843"/>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4" name="Google Shape;34;p3"/>
          <p:cNvSpPr txBox="1">
            <a:spLocks noGrp="1"/>
          </p:cNvSpPr>
          <p:nvPr>
            <p:ph type="subTitle" idx="20"/>
          </p:nvPr>
        </p:nvSpPr>
        <p:spPr>
          <a:xfrm>
            <a:off x="5419812" y="3931843"/>
            <a:ext cx="1906500" cy="6132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1200"/>
              <a:buNone/>
              <a:defRPr sz="1100">
                <a:solidFill>
                  <a:schemeClr val="accent1"/>
                </a:solidFill>
              </a:defRPr>
            </a:lvl1pPr>
            <a:lvl2pPr lvl="1" algn="ctr" rtl="0">
              <a:lnSpc>
                <a:spcPct val="100000"/>
              </a:lnSpc>
              <a:spcBef>
                <a:spcPts val="0"/>
              </a:spcBef>
              <a:spcAft>
                <a:spcPts val="0"/>
              </a:spcAft>
              <a:buClr>
                <a:srgbClr val="000000"/>
              </a:buClr>
              <a:buSzPts val="1200"/>
              <a:buNone/>
              <a:defRPr>
                <a:solidFill>
                  <a:srgbClr val="000000"/>
                </a:solidFill>
              </a:defRPr>
            </a:lvl2pPr>
            <a:lvl3pPr lvl="2" algn="ctr" rtl="0">
              <a:lnSpc>
                <a:spcPct val="100000"/>
              </a:lnSpc>
              <a:spcBef>
                <a:spcPts val="0"/>
              </a:spcBef>
              <a:spcAft>
                <a:spcPts val="0"/>
              </a:spcAft>
              <a:buClr>
                <a:srgbClr val="000000"/>
              </a:buClr>
              <a:buSzPts val="1200"/>
              <a:buNone/>
              <a:defRPr>
                <a:solidFill>
                  <a:srgbClr val="000000"/>
                </a:solidFill>
              </a:defRPr>
            </a:lvl3pPr>
            <a:lvl4pPr lvl="3" algn="ctr" rtl="0">
              <a:lnSpc>
                <a:spcPct val="100000"/>
              </a:lnSpc>
              <a:spcBef>
                <a:spcPts val="0"/>
              </a:spcBef>
              <a:spcAft>
                <a:spcPts val="0"/>
              </a:spcAft>
              <a:buClr>
                <a:srgbClr val="000000"/>
              </a:buClr>
              <a:buSzPts val="1200"/>
              <a:buNone/>
              <a:defRPr>
                <a:solidFill>
                  <a:srgbClr val="000000"/>
                </a:solidFill>
              </a:defRPr>
            </a:lvl4pPr>
            <a:lvl5pPr lvl="4" algn="ctr" rtl="0">
              <a:lnSpc>
                <a:spcPct val="100000"/>
              </a:lnSpc>
              <a:spcBef>
                <a:spcPts val="0"/>
              </a:spcBef>
              <a:spcAft>
                <a:spcPts val="0"/>
              </a:spcAft>
              <a:buClr>
                <a:srgbClr val="000000"/>
              </a:buClr>
              <a:buSzPts val="1200"/>
              <a:buNone/>
              <a:defRPr>
                <a:solidFill>
                  <a:srgbClr val="000000"/>
                </a:solidFill>
              </a:defRPr>
            </a:lvl5pPr>
            <a:lvl6pPr lvl="5" algn="ctr" rtl="0">
              <a:lnSpc>
                <a:spcPct val="100000"/>
              </a:lnSpc>
              <a:spcBef>
                <a:spcPts val="0"/>
              </a:spcBef>
              <a:spcAft>
                <a:spcPts val="0"/>
              </a:spcAft>
              <a:buClr>
                <a:srgbClr val="000000"/>
              </a:buClr>
              <a:buSzPts val="1200"/>
              <a:buNone/>
              <a:defRPr>
                <a:solidFill>
                  <a:srgbClr val="000000"/>
                </a:solidFill>
              </a:defRPr>
            </a:lvl6pPr>
            <a:lvl7pPr lvl="6" algn="ctr" rtl="0">
              <a:lnSpc>
                <a:spcPct val="100000"/>
              </a:lnSpc>
              <a:spcBef>
                <a:spcPts val="0"/>
              </a:spcBef>
              <a:spcAft>
                <a:spcPts val="0"/>
              </a:spcAft>
              <a:buClr>
                <a:srgbClr val="000000"/>
              </a:buClr>
              <a:buSzPts val="1200"/>
              <a:buNone/>
              <a:defRPr>
                <a:solidFill>
                  <a:srgbClr val="000000"/>
                </a:solidFill>
              </a:defRPr>
            </a:lvl7pPr>
            <a:lvl8pPr lvl="7" algn="ctr" rtl="0">
              <a:lnSpc>
                <a:spcPct val="100000"/>
              </a:lnSpc>
              <a:spcBef>
                <a:spcPts val="0"/>
              </a:spcBef>
              <a:spcAft>
                <a:spcPts val="0"/>
              </a:spcAft>
              <a:buClr>
                <a:srgbClr val="000000"/>
              </a:buClr>
              <a:buSzPts val="1200"/>
              <a:buNone/>
              <a:defRPr>
                <a:solidFill>
                  <a:srgbClr val="000000"/>
                </a:solidFill>
              </a:defRPr>
            </a:lvl8pPr>
            <a:lvl9pPr lvl="8" algn="ct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5" name="Google Shape;35;p3"/>
          <p:cNvSpPr txBox="1">
            <a:spLocks noGrp="1"/>
          </p:cNvSpPr>
          <p:nvPr>
            <p:ph type="ctrTitle" idx="21"/>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p:cSld name="CUSTOM_7">
    <p:spTree>
      <p:nvGrpSpPr>
        <p:cNvPr id="1" name="Shape 36"/>
        <p:cNvGrpSpPr/>
        <p:nvPr/>
      </p:nvGrpSpPr>
      <p:grpSpPr>
        <a:xfrm>
          <a:off x="0" y="0"/>
          <a:ext cx="0" cy="0"/>
          <a:chOff x="0" y="0"/>
          <a:chExt cx="0" cy="0"/>
        </a:xfrm>
      </p:grpSpPr>
      <p:sp>
        <p:nvSpPr>
          <p:cNvPr id="37" name="Google Shape;37;p4"/>
          <p:cNvSpPr txBox="1">
            <a:spLocks noGrp="1"/>
          </p:cNvSpPr>
          <p:nvPr>
            <p:ph type="ctrTitle"/>
          </p:nvPr>
        </p:nvSpPr>
        <p:spPr>
          <a:xfrm>
            <a:off x="1841771" y="540456"/>
            <a:ext cx="3694800" cy="9135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2800"/>
              <a:buNone/>
              <a:defRPr sz="4800">
                <a:solidFill>
                  <a:schemeClr val="accent2"/>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8" name="Google Shape;38;p4"/>
          <p:cNvSpPr txBox="1">
            <a:spLocks noGrp="1"/>
          </p:cNvSpPr>
          <p:nvPr>
            <p:ph type="subTitle" idx="1"/>
          </p:nvPr>
        </p:nvSpPr>
        <p:spPr>
          <a:xfrm>
            <a:off x="1631471" y="3763200"/>
            <a:ext cx="3905100" cy="115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200"/>
              <a:buNone/>
              <a:defRPr>
                <a:solidFill>
                  <a:schemeClr val="dk1"/>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39" name="Google Shape;39;p4"/>
          <p:cNvSpPr txBox="1">
            <a:spLocks noGrp="1"/>
          </p:cNvSpPr>
          <p:nvPr>
            <p:ph type="ctrTitle" idx="2"/>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DESIGN">
  <p:cSld name="CUSTOM_6_2">
    <p:bg>
      <p:bgPr>
        <a:solidFill>
          <a:srgbClr val="FFFFFF"/>
        </a:solidFill>
        <a:effectLst/>
      </p:bgPr>
    </p:bg>
    <p:spTree>
      <p:nvGrpSpPr>
        <p:cNvPr id="1" name="Shape 40"/>
        <p:cNvGrpSpPr/>
        <p:nvPr/>
      </p:nvGrpSpPr>
      <p:grpSpPr>
        <a:xfrm>
          <a:off x="0" y="0"/>
          <a:ext cx="0" cy="0"/>
          <a:chOff x="0" y="0"/>
          <a:chExt cx="0" cy="0"/>
        </a:xfrm>
      </p:grpSpPr>
      <p:sp>
        <p:nvSpPr>
          <p:cNvPr id="41" name="Google Shape;41;p5"/>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2_2">
    <p:spTree>
      <p:nvGrpSpPr>
        <p:cNvPr id="1" name="Shape 42"/>
        <p:cNvGrpSpPr/>
        <p:nvPr/>
      </p:nvGrpSpPr>
      <p:grpSpPr>
        <a:xfrm>
          <a:off x="0" y="0"/>
          <a:ext cx="0" cy="0"/>
          <a:chOff x="0" y="0"/>
          <a:chExt cx="0" cy="0"/>
        </a:xfrm>
      </p:grpSpPr>
      <p:sp>
        <p:nvSpPr>
          <p:cNvPr id="43" name="Google Shape;43;p6"/>
          <p:cNvSpPr txBox="1">
            <a:spLocks noGrp="1"/>
          </p:cNvSpPr>
          <p:nvPr>
            <p:ph type="ctrTitle"/>
          </p:nvPr>
        </p:nvSpPr>
        <p:spPr>
          <a:xfrm>
            <a:off x="3288980" y="3699427"/>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4" name="Google Shape;44;p6"/>
          <p:cNvSpPr txBox="1">
            <a:spLocks noGrp="1"/>
          </p:cNvSpPr>
          <p:nvPr>
            <p:ph type="subTitle" idx="1"/>
          </p:nvPr>
        </p:nvSpPr>
        <p:spPr>
          <a:xfrm>
            <a:off x="3288988" y="3871951"/>
            <a:ext cx="15585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5" name="Google Shape;45;p6"/>
          <p:cNvSpPr txBox="1">
            <a:spLocks noGrp="1"/>
          </p:cNvSpPr>
          <p:nvPr>
            <p:ph type="ctrTitle" idx="2"/>
          </p:nvPr>
        </p:nvSpPr>
        <p:spPr>
          <a:xfrm>
            <a:off x="5781742" y="3699427"/>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2400"/>
              <a:buNone/>
              <a:defRPr sz="1600"/>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
        <p:nvSpPr>
          <p:cNvPr id="46" name="Google Shape;46;p6"/>
          <p:cNvSpPr txBox="1">
            <a:spLocks noGrp="1"/>
          </p:cNvSpPr>
          <p:nvPr>
            <p:ph type="ctrTitle" idx="3"/>
          </p:nvPr>
        </p:nvSpPr>
        <p:spPr>
          <a:xfrm>
            <a:off x="796242" y="3699427"/>
            <a:ext cx="1440300" cy="319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1600"/>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47" name="Google Shape;47;p6"/>
          <p:cNvSpPr txBox="1">
            <a:spLocks noGrp="1"/>
          </p:cNvSpPr>
          <p:nvPr>
            <p:ph type="subTitle" idx="4"/>
          </p:nvPr>
        </p:nvSpPr>
        <p:spPr>
          <a:xfrm>
            <a:off x="796250" y="3871951"/>
            <a:ext cx="15585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8" name="Google Shape;48;p6"/>
          <p:cNvSpPr txBox="1">
            <a:spLocks noGrp="1"/>
          </p:cNvSpPr>
          <p:nvPr>
            <p:ph type="subTitle" idx="5"/>
          </p:nvPr>
        </p:nvSpPr>
        <p:spPr>
          <a:xfrm>
            <a:off x="5791970" y="3871951"/>
            <a:ext cx="1558500" cy="53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100"/>
              <a:buNone/>
              <a:defRPr sz="1100"/>
            </a:lvl1pPr>
            <a:lvl2pPr lvl="1" algn="ctr" rtl="0">
              <a:lnSpc>
                <a:spcPct val="100000"/>
              </a:lnSpc>
              <a:spcBef>
                <a:spcPts val="0"/>
              </a:spcBef>
              <a:spcAft>
                <a:spcPts val="0"/>
              </a:spcAft>
              <a:buClr>
                <a:srgbClr val="000000"/>
              </a:buClr>
              <a:buSzPts val="1100"/>
              <a:buNone/>
              <a:defRPr sz="1100">
                <a:solidFill>
                  <a:srgbClr val="000000"/>
                </a:solidFill>
              </a:defRPr>
            </a:lvl2pPr>
            <a:lvl3pPr lvl="2" algn="ctr" rtl="0">
              <a:lnSpc>
                <a:spcPct val="100000"/>
              </a:lnSpc>
              <a:spcBef>
                <a:spcPts val="0"/>
              </a:spcBef>
              <a:spcAft>
                <a:spcPts val="0"/>
              </a:spcAft>
              <a:buClr>
                <a:srgbClr val="000000"/>
              </a:buClr>
              <a:buSzPts val="1100"/>
              <a:buNone/>
              <a:defRPr sz="1100">
                <a:solidFill>
                  <a:srgbClr val="000000"/>
                </a:solidFill>
              </a:defRPr>
            </a:lvl3pPr>
            <a:lvl4pPr lvl="3" algn="ctr" rtl="0">
              <a:lnSpc>
                <a:spcPct val="100000"/>
              </a:lnSpc>
              <a:spcBef>
                <a:spcPts val="0"/>
              </a:spcBef>
              <a:spcAft>
                <a:spcPts val="0"/>
              </a:spcAft>
              <a:buClr>
                <a:srgbClr val="000000"/>
              </a:buClr>
              <a:buSzPts val="1100"/>
              <a:buNone/>
              <a:defRPr sz="1100">
                <a:solidFill>
                  <a:srgbClr val="000000"/>
                </a:solidFill>
              </a:defRPr>
            </a:lvl4pPr>
            <a:lvl5pPr lvl="4" algn="ctr" rtl="0">
              <a:lnSpc>
                <a:spcPct val="100000"/>
              </a:lnSpc>
              <a:spcBef>
                <a:spcPts val="0"/>
              </a:spcBef>
              <a:spcAft>
                <a:spcPts val="0"/>
              </a:spcAft>
              <a:buClr>
                <a:srgbClr val="000000"/>
              </a:buClr>
              <a:buSzPts val="1100"/>
              <a:buNone/>
              <a:defRPr sz="1100">
                <a:solidFill>
                  <a:srgbClr val="000000"/>
                </a:solidFill>
              </a:defRPr>
            </a:lvl5pPr>
            <a:lvl6pPr lvl="5" algn="ctr" rtl="0">
              <a:lnSpc>
                <a:spcPct val="100000"/>
              </a:lnSpc>
              <a:spcBef>
                <a:spcPts val="0"/>
              </a:spcBef>
              <a:spcAft>
                <a:spcPts val="0"/>
              </a:spcAft>
              <a:buClr>
                <a:srgbClr val="000000"/>
              </a:buClr>
              <a:buSzPts val="1100"/>
              <a:buNone/>
              <a:defRPr sz="1100">
                <a:solidFill>
                  <a:srgbClr val="000000"/>
                </a:solidFill>
              </a:defRPr>
            </a:lvl6pPr>
            <a:lvl7pPr lvl="6" algn="ctr" rtl="0">
              <a:lnSpc>
                <a:spcPct val="100000"/>
              </a:lnSpc>
              <a:spcBef>
                <a:spcPts val="0"/>
              </a:spcBef>
              <a:spcAft>
                <a:spcPts val="0"/>
              </a:spcAft>
              <a:buClr>
                <a:srgbClr val="000000"/>
              </a:buClr>
              <a:buSzPts val="1100"/>
              <a:buNone/>
              <a:defRPr sz="1100">
                <a:solidFill>
                  <a:srgbClr val="000000"/>
                </a:solidFill>
              </a:defRPr>
            </a:lvl7pPr>
            <a:lvl8pPr lvl="7" algn="ctr" rtl="0">
              <a:lnSpc>
                <a:spcPct val="100000"/>
              </a:lnSpc>
              <a:spcBef>
                <a:spcPts val="0"/>
              </a:spcBef>
              <a:spcAft>
                <a:spcPts val="0"/>
              </a:spcAft>
              <a:buClr>
                <a:srgbClr val="000000"/>
              </a:buClr>
              <a:buSzPts val="1100"/>
              <a:buNone/>
              <a:defRPr sz="1100">
                <a:solidFill>
                  <a:srgbClr val="000000"/>
                </a:solidFill>
              </a:defRPr>
            </a:lvl8pPr>
            <a:lvl9pPr lvl="8" algn="ctr" rtl="0">
              <a:lnSpc>
                <a:spcPct val="100000"/>
              </a:lnSpc>
              <a:spcBef>
                <a:spcPts val="0"/>
              </a:spcBef>
              <a:spcAft>
                <a:spcPts val="0"/>
              </a:spcAft>
              <a:buClr>
                <a:srgbClr val="000000"/>
              </a:buClr>
              <a:buSzPts val="1100"/>
              <a:buNone/>
              <a:defRPr sz="1100">
                <a:solidFill>
                  <a:srgbClr val="000000"/>
                </a:solidFill>
              </a:defRPr>
            </a:lvl9pPr>
          </a:lstStyle>
          <a:p>
            <a:endParaRPr/>
          </a:p>
        </p:txBody>
      </p:sp>
      <p:sp>
        <p:nvSpPr>
          <p:cNvPr id="49" name="Google Shape;49;p6"/>
          <p:cNvSpPr txBox="1">
            <a:spLocks noGrp="1"/>
          </p:cNvSpPr>
          <p:nvPr>
            <p:ph type="ctrTitle" idx="6"/>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1800">
                <a:solidFill>
                  <a:schemeClr val="accent1"/>
                </a:solidFill>
              </a:defRPr>
            </a:lvl1pPr>
            <a:lvl2pPr lvl="1" algn="ctr" rtl="0">
              <a:spcBef>
                <a:spcPts val="0"/>
              </a:spcBef>
              <a:spcAft>
                <a:spcPts val="0"/>
              </a:spcAft>
              <a:buClr>
                <a:schemeClr val="accent1"/>
              </a:buClr>
              <a:buSzPts val="1100"/>
              <a:buNone/>
              <a:defRPr sz="1100">
                <a:solidFill>
                  <a:schemeClr val="accent1"/>
                </a:solidFill>
              </a:defRPr>
            </a:lvl2pPr>
            <a:lvl3pPr lvl="2" algn="ctr" rtl="0">
              <a:spcBef>
                <a:spcPts val="0"/>
              </a:spcBef>
              <a:spcAft>
                <a:spcPts val="0"/>
              </a:spcAft>
              <a:buClr>
                <a:schemeClr val="accent1"/>
              </a:buClr>
              <a:buSzPts val="1100"/>
              <a:buNone/>
              <a:defRPr sz="1100">
                <a:solidFill>
                  <a:schemeClr val="accent1"/>
                </a:solidFill>
              </a:defRPr>
            </a:lvl3pPr>
            <a:lvl4pPr lvl="3" algn="ctr" rtl="0">
              <a:spcBef>
                <a:spcPts val="0"/>
              </a:spcBef>
              <a:spcAft>
                <a:spcPts val="0"/>
              </a:spcAft>
              <a:buClr>
                <a:schemeClr val="accent1"/>
              </a:buClr>
              <a:buSzPts val="1100"/>
              <a:buNone/>
              <a:defRPr sz="1100">
                <a:solidFill>
                  <a:schemeClr val="accent1"/>
                </a:solidFill>
              </a:defRPr>
            </a:lvl4pPr>
            <a:lvl5pPr lvl="4" algn="ctr" rtl="0">
              <a:spcBef>
                <a:spcPts val="0"/>
              </a:spcBef>
              <a:spcAft>
                <a:spcPts val="0"/>
              </a:spcAft>
              <a:buClr>
                <a:schemeClr val="accent1"/>
              </a:buClr>
              <a:buSzPts val="1100"/>
              <a:buNone/>
              <a:defRPr sz="1100">
                <a:solidFill>
                  <a:schemeClr val="accent1"/>
                </a:solidFill>
              </a:defRPr>
            </a:lvl5pPr>
            <a:lvl6pPr lvl="5" algn="ctr" rtl="0">
              <a:spcBef>
                <a:spcPts val="0"/>
              </a:spcBef>
              <a:spcAft>
                <a:spcPts val="0"/>
              </a:spcAft>
              <a:buClr>
                <a:schemeClr val="accent1"/>
              </a:buClr>
              <a:buSzPts val="1100"/>
              <a:buNone/>
              <a:defRPr sz="1100">
                <a:solidFill>
                  <a:schemeClr val="accent1"/>
                </a:solidFill>
              </a:defRPr>
            </a:lvl6pPr>
            <a:lvl7pPr lvl="6" algn="ctr" rtl="0">
              <a:spcBef>
                <a:spcPts val="0"/>
              </a:spcBef>
              <a:spcAft>
                <a:spcPts val="0"/>
              </a:spcAft>
              <a:buClr>
                <a:schemeClr val="accent1"/>
              </a:buClr>
              <a:buSzPts val="1100"/>
              <a:buNone/>
              <a:defRPr sz="1100">
                <a:solidFill>
                  <a:schemeClr val="accent1"/>
                </a:solidFill>
              </a:defRPr>
            </a:lvl7pPr>
            <a:lvl8pPr lvl="7" algn="ctr" rtl="0">
              <a:spcBef>
                <a:spcPts val="0"/>
              </a:spcBef>
              <a:spcAft>
                <a:spcPts val="0"/>
              </a:spcAft>
              <a:buClr>
                <a:schemeClr val="accent1"/>
              </a:buClr>
              <a:buSzPts val="1100"/>
              <a:buNone/>
              <a:defRPr sz="1100">
                <a:solidFill>
                  <a:schemeClr val="accent1"/>
                </a:solidFill>
              </a:defRPr>
            </a:lvl8pPr>
            <a:lvl9pPr lvl="8" algn="ctr" rtl="0">
              <a:spcBef>
                <a:spcPts val="0"/>
              </a:spcBef>
              <a:spcAft>
                <a:spcPts val="0"/>
              </a:spcAft>
              <a:buClr>
                <a:schemeClr val="accent1"/>
              </a:buClr>
              <a:buSzPts val="1100"/>
              <a:buNone/>
              <a:defRPr sz="1100">
                <a:solidFill>
                  <a:schemeClr val="accent1"/>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WESOME WORDS">
  <p:cSld name="CUSTOM_12_1_1">
    <p:spTree>
      <p:nvGrpSpPr>
        <p:cNvPr id="1" name="Shape 50"/>
        <p:cNvGrpSpPr/>
        <p:nvPr/>
      </p:nvGrpSpPr>
      <p:grpSpPr>
        <a:xfrm>
          <a:off x="0" y="0"/>
          <a:ext cx="0" cy="0"/>
          <a:chOff x="0" y="0"/>
          <a:chExt cx="0" cy="0"/>
        </a:xfrm>
      </p:grpSpPr>
      <p:sp>
        <p:nvSpPr>
          <p:cNvPr id="51" name="Google Shape;51;p7"/>
          <p:cNvSpPr txBox="1">
            <a:spLocks noGrp="1"/>
          </p:cNvSpPr>
          <p:nvPr>
            <p:ph type="ctrTitle"/>
          </p:nvPr>
        </p:nvSpPr>
        <p:spPr>
          <a:xfrm>
            <a:off x="1573200" y="282825"/>
            <a:ext cx="5997600" cy="8517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6000"/>
              <a:buNone/>
              <a:defRPr sz="4800"/>
            </a:lvl1pPr>
            <a:lvl2pPr lvl="1" rtl="0">
              <a:spcBef>
                <a:spcPts val="0"/>
              </a:spcBef>
              <a:spcAft>
                <a:spcPts val="0"/>
              </a:spcAft>
              <a:buClr>
                <a:srgbClr val="000000"/>
              </a:buClr>
              <a:buSzPts val="6000"/>
              <a:buNone/>
              <a:defRPr sz="6000">
                <a:solidFill>
                  <a:srgbClr val="000000"/>
                </a:solidFill>
              </a:defRPr>
            </a:lvl2pPr>
            <a:lvl3pPr lvl="2" rtl="0">
              <a:spcBef>
                <a:spcPts val="0"/>
              </a:spcBef>
              <a:spcAft>
                <a:spcPts val="0"/>
              </a:spcAft>
              <a:buClr>
                <a:srgbClr val="000000"/>
              </a:buClr>
              <a:buSzPts val="6000"/>
              <a:buNone/>
              <a:defRPr sz="6000">
                <a:solidFill>
                  <a:srgbClr val="000000"/>
                </a:solidFill>
              </a:defRPr>
            </a:lvl3pPr>
            <a:lvl4pPr lvl="3" rtl="0">
              <a:spcBef>
                <a:spcPts val="0"/>
              </a:spcBef>
              <a:spcAft>
                <a:spcPts val="0"/>
              </a:spcAft>
              <a:buClr>
                <a:srgbClr val="000000"/>
              </a:buClr>
              <a:buSzPts val="6000"/>
              <a:buNone/>
              <a:defRPr sz="6000">
                <a:solidFill>
                  <a:srgbClr val="000000"/>
                </a:solidFill>
              </a:defRPr>
            </a:lvl4pPr>
            <a:lvl5pPr lvl="4" rtl="0">
              <a:spcBef>
                <a:spcPts val="0"/>
              </a:spcBef>
              <a:spcAft>
                <a:spcPts val="0"/>
              </a:spcAft>
              <a:buClr>
                <a:srgbClr val="000000"/>
              </a:buClr>
              <a:buSzPts val="6000"/>
              <a:buNone/>
              <a:defRPr sz="6000">
                <a:solidFill>
                  <a:srgbClr val="000000"/>
                </a:solidFill>
              </a:defRPr>
            </a:lvl5pPr>
            <a:lvl6pPr lvl="5" rtl="0">
              <a:spcBef>
                <a:spcPts val="0"/>
              </a:spcBef>
              <a:spcAft>
                <a:spcPts val="0"/>
              </a:spcAft>
              <a:buClr>
                <a:srgbClr val="000000"/>
              </a:buClr>
              <a:buSzPts val="6000"/>
              <a:buNone/>
              <a:defRPr sz="6000">
                <a:solidFill>
                  <a:srgbClr val="000000"/>
                </a:solidFill>
              </a:defRPr>
            </a:lvl6pPr>
            <a:lvl7pPr lvl="6" rtl="0">
              <a:spcBef>
                <a:spcPts val="0"/>
              </a:spcBef>
              <a:spcAft>
                <a:spcPts val="0"/>
              </a:spcAft>
              <a:buClr>
                <a:srgbClr val="000000"/>
              </a:buClr>
              <a:buSzPts val="6000"/>
              <a:buNone/>
              <a:defRPr sz="6000">
                <a:solidFill>
                  <a:srgbClr val="000000"/>
                </a:solidFill>
              </a:defRPr>
            </a:lvl7pPr>
            <a:lvl8pPr lvl="7" rtl="0">
              <a:spcBef>
                <a:spcPts val="0"/>
              </a:spcBef>
              <a:spcAft>
                <a:spcPts val="0"/>
              </a:spcAft>
              <a:buClr>
                <a:srgbClr val="000000"/>
              </a:buClr>
              <a:buSzPts val="6000"/>
              <a:buNone/>
              <a:defRPr sz="6000">
                <a:solidFill>
                  <a:srgbClr val="000000"/>
                </a:solidFill>
              </a:defRPr>
            </a:lvl8pPr>
            <a:lvl9pPr lvl="8" rtl="0">
              <a:spcBef>
                <a:spcPts val="0"/>
              </a:spcBef>
              <a:spcAft>
                <a:spcPts val="0"/>
              </a:spcAft>
              <a:buClr>
                <a:srgbClr val="000000"/>
              </a:buClr>
              <a:buSzPts val="6000"/>
              <a:buNone/>
              <a:defRPr sz="6000">
                <a:solidFill>
                  <a:srgbClr val="000000"/>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OUR COLUMNS">
  <p:cSld name="CUSTOM_15">
    <p:spTree>
      <p:nvGrpSpPr>
        <p:cNvPr id="1" name="Shape 52"/>
        <p:cNvGrpSpPr/>
        <p:nvPr/>
      </p:nvGrpSpPr>
      <p:grpSpPr>
        <a:xfrm>
          <a:off x="0" y="0"/>
          <a:ext cx="0" cy="0"/>
          <a:chOff x="0" y="0"/>
          <a:chExt cx="0" cy="0"/>
        </a:xfrm>
      </p:grpSpPr>
      <p:sp>
        <p:nvSpPr>
          <p:cNvPr id="53" name="Google Shape;53;p8"/>
          <p:cNvSpPr txBox="1">
            <a:spLocks noGrp="1"/>
          </p:cNvSpPr>
          <p:nvPr>
            <p:ph type="ctrTitle"/>
          </p:nvPr>
        </p:nvSpPr>
        <p:spPr>
          <a:xfrm>
            <a:off x="2122400" y="952732"/>
            <a:ext cx="13989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4" name="Google Shape;54;p8"/>
          <p:cNvSpPr txBox="1">
            <a:spLocks noGrp="1"/>
          </p:cNvSpPr>
          <p:nvPr>
            <p:ph type="subTitle" idx="1"/>
          </p:nvPr>
        </p:nvSpPr>
        <p:spPr>
          <a:xfrm>
            <a:off x="2122400" y="1099544"/>
            <a:ext cx="15585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accen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5" name="Google Shape;55;p8"/>
          <p:cNvSpPr txBox="1">
            <a:spLocks noGrp="1"/>
          </p:cNvSpPr>
          <p:nvPr>
            <p:ph type="ctrTitle" idx="2"/>
          </p:nvPr>
        </p:nvSpPr>
        <p:spPr>
          <a:xfrm>
            <a:off x="2122400" y="3276291"/>
            <a:ext cx="1398900" cy="319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6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6" name="Google Shape;56;p8"/>
          <p:cNvSpPr txBox="1">
            <a:spLocks noGrp="1"/>
          </p:cNvSpPr>
          <p:nvPr>
            <p:ph type="subTitle" idx="3"/>
          </p:nvPr>
        </p:nvSpPr>
        <p:spPr>
          <a:xfrm>
            <a:off x="2122400" y="3435232"/>
            <a:ext cx="15585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solidFill>
                  <a:schemeClr val="accen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7" name="Google Shape;57;p8"/>
          <p:cNvSpPr txBox="1">
            <a:spLocks noGrp="1"/>
          </p:cNvSpPr>
          <p:nvPr>
            <p:ph type="ctrTitle" idx="4"/>
          </p:nvPr>
        </p:nvSpPr>
        <p:spPr>
          <a:xfrm>
            <a:off x="5093382" y="3276291"/>
            <a:ext cx="1398900" cy="3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6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58" name="Google Shape;58;p8"/>
          <p:cNvSpPr txBox="1">
            <a:spLocks noGrp="1"/>
          </p:cNvSpPr>
          <p:nvPr>
            <p:ph type="subTitle" idx="5"/>
          </p:nvPr>
        </p:nvSpPr>
        <p:spPr>
          <a:xfrm>
            <a:off x="4933782" y="3435232"/>
            <a:ext cx="15585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accen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9" name="Google Shape;59;p8"/>
          <p:cNvSpPr txBox="1">
            <a:spLocks noGrp="1"/>
          </p:cNvSpPr>
          <p:nvPr>
            <p:ph type="ctrTitle" idx="6"/>
          </p:nvPr>
        </p:nvSpPr>
        <p:spPr>
          <a:xfrm>
            <a:off x="5098275" y="952745"/>
            <a:ext cx="1398900" cy="319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sz="16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60" name="Google Shape;60;p8"/>
          <p:cNvSpPr txBox="1">
            <a:spLocks noGrp="1"/>
          </p:cNvSpPr>
          <p:nvPr>
            <p:ph type="subTitle" idx="7"/>
          </p:nvPr>
        </p:nvSpPr>
        <p:spPr>
          <a:xfrm>
            <a:off x="4938675" y="1098096"/>
            <a:ext cx="15585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chemeClr val="accent1"/>
                </a:solidFill>
              </a:defRPr>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1" name="Google Shape;61;p8"/>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2400"/>
              <a:buNone/>
              <a:defRPr sz="1800">
                <a:solidFill>
                  <a:srgbClr val="000000"/>
                </a:solidFill>
              </a:defRPr>
            </a:lvl1pPr>
            <a:lvl2pPr lvl="1" algn="ctr" rtl="0">
              <a:spcBef>
                <a:spcPts val="0"/>
              </a:spcBef>
              <a:spcAft>
                <a:spcPts val="0"/>
              </a:spcAft>
              <a:buClr>
                <a:srgbClr val="000000"/>
              </a:buClr>
              <a:buSzPts val="1100"/>
              <a:buNone/>
              <a:defRPr sz="1100">
                <a:solidFill>
                  <a:srgbClr val="000000"/>
                </a:solidFill>
              </a:defRPr>
            </a:lvl2pPr>
            <a:lvl3pPr lvl="2" algn="ctr" rtl="0">
              <a:spcBef>
                <a:spcPts val="0"/>
              </a:spcBef>
              <a:spcAft>
                <a:spcPts val="0"/>
              </a:spcAft>
              <a:buClr>
                <a:srgbClr val="000000"/>
              </a:buClr>
              <a:buSzPts val="1100"/>
              <a:buNone/>
              <a:defRPr sz="1100">
                <a:solidFill>
                  <a:srgbClr val="000000"/>
                </a:solidFill>
              </a:defRPr>
            </a:lvl3pPr>
            <a:lvl4pPr lvl="3" algn="ctr" rtl="0">
              <a:spcBef>
                <a:spcPts val="0"/>
              </a:spcBef>
              <a:spcAft>
                <a:spcPts val="0"/>
              </a:spcAft>
              <a:buClr>
                <a:srgbClr val="000000"/>
              </a:buClr>
              <a:buSzPts val="1100"/>
              <a:buNone/>
              <a:defRPr sz="1100">
                <a:solidFill>
                  <a:srgbClr val="000000"/>
                </a:solidFill>
              </a:defRPr>
            </a:lvl4pPr>
            <a:lvl5pPr lvl="4" algn="ctr" rtl="0">
              <a:spcBef>
                <a:spcPts val="0"/>
              </a:spcBef>
              <a:spcAft>
                <a:spcPts val="0"/>
              </a:spcAft>
              <a:buClr>
                <a:srgbClr val="000000"/>
              </a:buClr>
              <a:buSzPts val="1100"/>
              <a:buNone/>
              <a:defRPr sz="1100">
                <a:solidFill>
                  <a:srgbClr val="000000"/>
                </a:solidFill>
              </a:defRPr>
            </a:lvl5pPr>
            <a:lvl6pPr lvl="5" algn="ctr" rtl="0">
              <a:spcBef>
                <a:spcPts val="0"/>
              </a:spcBef>
              <a:spcAft>
                <a:spcPts val="0"/>
              </a:spcAft>
              <a:buClr>
                <a:srgbClr val="000000"/>
              </a:buClr>
              <a:buSzPts val="1100"/>
              <a:buNone/>
              <a:defRPr sz="1100">
                <a:solidFill>
                  <a:srgbClr val="000000"/>
                </a:solidFill>
              </a:defRPr>
            </a:lvl6pPr>
            <a:lvl7pPr lvl="6" algn="ctr" rtl="0">
              <a:spcBef>
                <a:spcPts val="0"/>
              </a:spcBef>
              <a:spcAft>
                <a:spcPts val="0"/>
              </a:spcAft>
              <a:buClr>
                <a:srgbClr val="000000"/>
              </a:buClr>
              <a:buSzPts val="1100"/>
              <a:buNone/>
              <a:defRPr sz="1100">
                <a:solidFill>
                  <a:srgbClr val="000000"/>
                </a:solidFill>
              </a:defRPr>
            </a:lvl7pPr>
            <a:lvl8pPr lvl="7" algn="ctr" rtl="0">
              <a:spcBef>
                <a:spcPts val="0"/>
              </a:spcBef>
              <a:spcAft>
                <a:spcPts val="0"/>
              </a:spcAft>
              <a:buClr>
                <a:srgbClr val="000000"/>
              </a:buClr>
              <a:buSzPts val="1100"/>
              <a:buNone/>
              <a:defRPr sz="1100">
                <a:solidFill>
                  <a:srgbClr val="000000"/>
                </a:solidFill>
              </a:defRPr>
            </a:lvl8pPr>
            <a:lvl9pPr lvl="8" algn="ctr" rtl="0">
              <a:spcBef>
                <a:spcPts val="0"/>
              </a:spcBef>
              <a:spcAft>
                <a:spcPts val="0"/>
              </a:spcAft>
              <a:buClr>
                <a:srgbClr val="000000"/>
              </a:buClr>
              <a:buSzPts val="1100"/>
              <a:buNone/>
              <a:defRPr sz="11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62"/>
        <p:cNvGrpSpPr/>
        <p:nvPr/>
      </p:nvGrpSpPr>
      <p:grpSpPr>
        <a:xfrm>
          <a:off x="0" y="0"/>
          <a:ext cx="0" cy="0"/>
          <a:chOff x="0" y="0"/>
          <a:chExt cx="0" cy="0"/>
        </a:xfrm>
      </p:grpSpPr>
      <p:sp>
        <p:nvSpPr>
          <p:cNvPr id="63" name="Google Shape;63;p9"/>
          <p:cNvSpPr txBox="1">
            <a:spLocks noGrp="1"/>
          </p:cNvSpPr>
          <p:nvPr>
            <p:ph type="subTitle" idx="1"/>
          </p:nvPr>
        </p:nvSpPr>
        <p:spPr>
          <a:xfrm>
            <a:off x="1760413" y="3256110"/>
            <a:ext cx="3481500" cy="9378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solidFill>
                  <a:schemeClr val="accent1"/>
                </a:solidFill>
                <a:latin typeface="Paytone One"/>
                <a:ea typeface="Paytone One"/>
                <a:cs typeface="Paytone One"/>
                <a:sym typeface="Paytone One"/>
              </a:defRPr>
            </a:lvl1pPr>
            <a:lvl2pPr lvl="1" rtl="0">
              <a:spcBef>
                <a:spcPts val="0"/>
              </a:spcBef>
              <a:spcAft>
                <a:spcPts val="0"/>
              </a:spcAft>
              <a:buNone/>
              <a:defRPr>
                <a:solidFill>
                  <a:schemeClr val="accent1"/>
                </a:solidFill>
                <a:latin typeface="Paytone One"/>
                <a:ea typeface="Paytone One"/>
                <a:cs typeface="Paytone One"/>
                <a:sym typeface="Paytone One"/>
              </a:defRPr>
            </a:lvl2pPr>
            <a:lvl3pPr lvl="2" rtl="0">
              <a:spcBef>
                <a:spcPts val="0"/>
              </a:spcBef>
              <a:spcAft>
                <a:spcPts val="0"/>
              </a:spcAft>
              <a:buNone/>
              <a:defRPr>
                <a:solidFill>
                  <a:schemeClr val="accent1"/>
                </a:solidFill>
                <a:latin typeface="Paytone One"/>
                <a:ea typeface="Paytone One"/>
                <a:cs typeface="Paytone One"/>
                <a:sym typeface="Paytone One"/>
              </a:defRPr>
            </a:lvl3pPr>
            <a:lvl4pPr lvl="3" rtl="0">
              <a:spcBef>
                <a:spcPts val="0"/>
              </a:spcBef>
              <a:spcAft>
                <a:spcPts val="0"/>
              </a:spcAft>
              <a:buNone/>
              <a:defRPr>
                <a:solidFill>
                  <a:schemeClr val="accent1"/>
                </a:solidFill>
                <a:latin typeface="Paytone One"/>
                <a:ea typeface="Paytone One"/>
                <a:cs typeface="Paytone One"/>
                <a:sym typeface="Paytone One"/>
              </a:defRPr>
            </a:lvl4pPr>
            <a:lvl5pPr lvl="4" rtl="0">
              <a:spcBef>
                <a:spcPts val="0"/>
              </a:spcBef>
              <a:spcAft>
                <a:spcPts val="0"/>
              </a:spcAft>
              <a:buNone/>
              <a:defRPr>
                <a:solidFill>
                  <a:schemeClr val="accent1"/>
                </a:solidFill>
                <a:latin typeface="Paytone One"/>
                <a:ea typeface="Paytone One"/>
                <a:cs typeface="Paytone One"/>
                <a:sym typeface="Paytone One"/>
              </a:defRPr>
            </a:lvl5pPr>
            <a:lvl6pPr lvl="5" rtl="0">
              <a:spcBef>
                <a:spcPts val="0"/>
              </a:spcBef>
              <a:spcAft>
                <a:spcPts val="0"/>
              </a:spcAft>
              <a:buNone/>
              <a:defRPr>
                <a:solidFill>
                  <a:schemeClr val="accent1"/>
                </a:solidFill>
                <a:latin typeface="Paytone One"/>
                <a:ea typeface="Paytone One"/>
                <a:cs typeface="Paytone One"/>
                <a:sym typeface="Paytone One"/>
              </a:defRPr>
            </a:lvl6pPr>
            <a:lvl7pPr lvl="6" rtl="0">
              <a:spcBef>
                <a:spcPts val="0"/>
              </a:spcBef>
              <a:spcAft>
                <a:spcPts val="0"/>
              </a:spcAft>
              <a:buNone/>
              <a:defRPr>
                <a:solidFill>
                  <a:schemeClr val="accent1"/>
                </a:solidFill>
                <a:latin typeface="Paytone One"/>
                <a:ea typeface="Paytone One"/>
                <a:cs typeface="Paytone One"/>
                <a:sym typeface="Paytone One"/>
              </a:defRPr>
            </a:lvl7pPr>
            <a:lvl8pPr lvl="7" rtl="0">
              <a:spcBef>
                <a:spcPts val="0"/>
              </a:spcBef>
              <a:spcAft>
                <a:spcPts val="0"/>
              </a:spcAft>
              <a:buNone/>
              <a:defRPr>
                <a:solidFill>
                  <a:schemeClr val="accent1"/>
                </a:solidFill>
                <a:latin typeface="Paytone One"/>
                <a:ea typeface="Paytone One"/>
                <a:cs typeface="Paytone One"/>
                <a:sym typeface="Paytone One"/>
              </a:defRPr>
            </a:lvl8pPr>
            <a:lvl9pPr lvl="8" rtl="0">
              <a:spcBef>
                <a:spcPts val="0"/>
              </a:spcBef>
              <a:spcAft>
                <a:spcPts val="0"/>
              </a:spcAft>
              <a:buNone/>
              <a:defRPr>
                <a:solidFill>
                  <a:schemeClr val="accent1"/>
                </a:solidFill>
                <a:latin typeface="Paytone One"/>
                <a:ea typeface="Paytone One"/>
                <a:cs typeface="Paytone One"/>
                <a:sym typeface="Paytone One"/>
              </a:defRPr>
            </a:lvl9pPr>
          </a:lstStyle>
          <a:p>
            <a:endParaRPr/>
          </a:p>
        </p:txBody>
      </p:sp>
      <p:sp>
        <p:nvSpPr>
          <p:cNvPr id="64" name="Google Shape;64;p9"/>
          <p:cNvSpPr txBox="1">
            <a:spLocks noGrp="1"/>
          </p:cNvSpPr>
          <p:nvPr>
            <p:ph type="subTitle" idx="2"/>
          </p:nvPr>
        </p:nvSpPr>
        <p:spPr>
          <a:xfrm>
            <a:off x="5505888" y="3526250"/>
            <a:ext cx="1877700" cy="39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accent2"/>
                </a:solidFill>
                <a:latin typeface="Paytone One"/>
                <a:ea typeface="Paytone One"/>
                <a:cs typeface="Paytone One"/>
                <a:sym typeface="Paytone One"/>
              </a:defRPr>
            </a:lvl1pPr>
            <a:lvl2pPr lvl="1" rtl="0">
              <a:lnSpc>
                <a:spcPct val="100000"/>
              </a:lnSpc>
              <a:spcBef>
                <a:spcPts val="0"/>
              </a:spcBef>
              <a:spcAft>
                <a:spcPts val="0"/>
              </a:spcAft>
              <a:buNone/>
              <a:defRPr>
                <a:solidFill>
                  <a:schemeClr val="accent2"/>
                </a:solidFill>
                <a:latin typeface="Paytone One"/>
                <a:ea typeface="Paytone One"/>
                <a:cs typeface="Paytone One"/>
                <a:sym typeface="Paytone One"/>
              </a:defRPr>
            </a:lvl2pPr>
            <a:lvl3pPr lvl="2" rtl="0">
              <a:lnSpc>
                <a:spcPct val="100000"/>
              </a:lnSpc>
              <a:spcBef>
                <a:spcPts val="0"/>
              </a:spcBef>
              <a:spcAft>
                <a:spcPts val="0"/>
              </a:spcAft>
              <a:buNone/>
              <a:defRPr>
                <a:solidFill>
                  <a:schemeClr val="accent2"/>
                </a:solidFill>
                <a:latin typeface="Paytone One"/>
                <a:ea typeface="Paytone One"/>
                <a:cs typeface="Paytone One"/>
                <a:sym typeface="Paytone One"/>
              </a:defRPr>
            </a:lvl3pPr>
            <a:lvl4pPr lvl="3" rtl="0">
              <a:lnSpc>
                <a:spcPct val="100000"/>
              </a:lnSpc>
              <a:spcBef>
                <a:spcPts val="0"/>
              </a:spcBef>
              <a:spcAft>
                <a:spcPts val="0"/>
              </a:spcAft>
              <a:buNone/>
              <a:defRPr>
                <a:solidFill>
                  <a:schemeClr val="accent2"/>
                </a:solidFill>
                <a:latin typeface="Paytone One"/>
                <a:ea typeface="Paytone One"/>
                <a:cs typeface="Paytone One"/>
                <a:sym typeface="Paytone One"/>
              </a:defRPr>
            </a:lvl4pPr>
            <a:lvl5pPr lvl="4" rtl="0">
              <a:lnSpc>
                <a:spcPct val="100000"/>
              </a:lnSpc>
              <a:spcBef>
                <a:spcPts val="0"/>
              </a:spcBef>
              <a:spcAft>
                <a:spcPts val="0"/>
              </a:spcAft>
              <a:buNone/>
              <a:defRPr>
                <a:solidFill>
                  <a:schemeClr val="accent2"/>
                </a:solidFill>
                <a:latin typeface="Paytone One"/>
                <a:ea typeface="Paytone One"/>
                <a:cs typeface="Paytone One"/>
                <a:sym typeface="Paytone One"/>
              </a:defRPr>
            </a:lvl5pPr>
            <a:lvl6pPr lvl="5" rtl="0">
              <a:lnSpc>
                <a:spcPct val="100000"/>
              </a:lnSpc>
              <a:spcBef>
                <a:spcPts val="0"/>
              </a:spcBef>
              <a:spcAft>
                <a:spcPts val="0"/>
              </a:spcAft>
              <a:buNone/>
              <a:defRPr>
                <a:solidFill>
                  <a:schemeClr val="accent2"/>
                </a:solidFill>
                <a:latin typeface="Paytone One"/>
                <a:ea typeface="Paytone One"/>
                <a:cs typeface="Paytone One"/>
                <a:sym typeface="Paytone One"/>
              </a:defRPr>
            </a:lvl6pPr>
            <a:lvl7pPr lvl="6" rtl="0">
              <a:lnSpc>
                <a:spcPct val="100000"/>
              </a:lnSpc>
              <a:spcBef>
                <a:spcPts val="0"/>
              </a:spcBef>
              <a:spcAft>
                <a:spcPts val="0"/>
              </a:spcAft>
              <a:buNone/>
              <a:defRPr>
                <a:solidFill>
                  <a:schemeClr val="accent2"/>
                </a:solidFill>
                <a:latin typeface="Paytone One"/>
                <a:ea typeface="Paytone One"/>
                <a:cs typeface="Paytone One"/>
                <a:sym typeface="Paytone One"/>
              </a:defRPr>
            </a:lvl7pPr>
            <a:lvl8pPr lvl="7" rtl="0">
              <a:lnSpc>
                <a:spcPct val="100000"/>
              </a:lnSpc>
              <a:spcBef>
                <a:spcPts val="0"/>
              </a:spcBef>
              <a:spcAft>
                <a:spcPts val="0"/>
              </a:spcAft>
              <a:buNone/>
              <a:defRPr>
                <a:solidFill>
                  <a:schemeClr val="accent2"/>
                </a:solidFill>
                <a:latin typeface="Paytone One"/>
                <a:ea typeface="Paytone One"/>
                <a:cs typeface="Paytone One"/>
                <a:sym typeface="Paytone One"/>
              </a:defRPr>
            </a:lvl8pPr>
            <a:lvl9pPr lvl="8" rtl="0">
              <a:lnSpc>
                <a:spcPct val="100000"/>
              </a:lnSpc>
              <a:spcBef>
                <a:spcPts val="0"/>
              </a:spcBef>
              <a:spcAft>
                <a:spcPts val="0"/>
              </a:spcAft>
              <a:buNone/>
              <a:defRPr>
                <a:solidFill>
                  <a:schemeClr val="accent2"/>
                </a:solidFill>
                <a:latin typeface="Paytone One"/>
                <a:ea typeface="Paytone One"/>
                <a:cs typeface="Paytone One"/>
                <a:sym typeface="Paytone 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p:cSld name="CUSTOM_14">
    <p:spTree>
      <p:nvGrpSpPr>
        <p:cNvPr id="1" name="Shape 65"/>
        <p:cNvGrpSpPr/>
        <p:nvPr/>
      </p:nvGrpSpPr>
      <p:grpSpPr>
        <a:xfrm>
          <a:off x="0" y="0"/>
          <a:ext cx="0" cy="0"/>
          <a:chOff x="0" y="0"/>
          <a:chExt cx="0" cy="0"/>
        </a:xfrm>
      </p:grpSpPr>
      <p:sp>
        <p:nvSpPr>
          <p:cNvPr id="66" name="Google Shape;66;p10"/>
          <p:cNvSpPr txBox="1">
            <a:spLocks noGrp="1"/>
          </p:cNvSpPr>
          <p:nvPr>
            <p:ph type="subTitle" idx="1"/>
          </p:nvPr>
        </p:nvSpPr>
        <p:spPr>
          <a:xfrm>
            <a:off x="6359325" y="3824480"/>
            <a:ext cx="1906500" cy="319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00000"/>
              </a:buClr>
              <a:buSzPts val="1200"/>
              <a:buNone/>
              <a:defRPr sz="1100">
                <a:solidFill>
                  <a:schemeClr val="accent1"/>
                </a:solidFill>
              </a:defRPr>
            </a:lvl1pPr>
            <a:lvl2pPr lvl="1" algn="r" rtl="0">
              <a:lnSpc>
                <a:spcPct val="100000"/>
              </a:lnSpc>
              <a:spcBef>
                <a:spcPts val="0"/>
              </a:spcBef>
              <a:spcAft>
                <a:spcPts val="0"/>
              </a:spcAft>
              <a:buClr>
                <a:srgbClr val="000000"/>
              </a:buClr>
              <a:buSzPts val="1200"/>
              <a:buNone/>
              <a:defRPr>
                <a:solidFill>
                  <a:srgbClr val="000000"/>
                </a:solidFill>
              </a:defRPr>
            </a:lvl2pPr>
            <a:lvl3pPr lvl="2" algn="r" rtl="0">
              <a:lnSpc>
                <a:spcPct val="100000"/>
              </a:lnSpc>
              <a:spcBef>
                <a:spcPts val="0"/>
              </a:spcBef>
              <a:spcAft>
                <a:spcPts val="0"/>
              </a:spcAft>
              <a:buClr>
                <a:srgbClr val="000000"/>
              </a:buClr>
              <a:buSzPts val="1200"/>
              <a:buNone/>
              <a:defRPr>
                <a:solidFill>
                  <a:srgbClr val="000000"/>
                </a:solidFill>
              </a:defRPr>
            </a:lvl3pPr>
            <a:lvl4pPr lvl="3" algn="r" rtl="0">
              <a:lnSpc>
                <a:spcPct val="100000"/>
              </a:lnSpc>
              <a:spcBef>
                <a:spcPts val="0"/>
              </a:spcBef>
              <a:spcAft>
                <a:spcPts val="0"/>
              </a:spcAft>
              <a:buClr>
                <a:srgbClr val="000000"/>
              </a:buClr>
              <a:buSzPts val="1200"/>
              <a:buNone/>
              <a:defRPr>
                <a:solidFill>
                  <a:srgbClr val="000000"/>
                </a:solidFill>
              </a:defRPr>
            </a:lvl4pPr>
            <a:lvl5pPr lvl="4" algn="r" rtl="0">
              <a:lnSpc>
                <a:spcPct val="100000"/>
              </a:lnSpc>
              <a:spcBef>
                <a:spcPts val="0"/>
              </a:spcBef>
              <a:spcAft>
                <a:spcPts val="0"/>
              </a:spcAft>
              <a:buClr>
                <a:srgbClr val="000000"/>
              </a:buClr>
              <a:buSzPts val="1200"/>
              <a:buNone/>
              <a:defRPr>
                <a:solidFill>
                  <a:srgbClr val="000000"/>
                </a:solidFill>
              </a:defRPr>
            </a:lvl5pPr>
            <a:lvl6pPr lvl="5" algn="r" rtl="0">
              <a:lnSpc>
                <a:spcPct val="100000"/>
              </a:lnSpc>
              <a:spcBef>
                <a:spcPts val="0"/>
              </a:spcBef>
              <a:spcAft>
                <a:spcPts val="0"/>
              </a:spcAft>
              <a:buClr>
                <a:srgbClr val="000000"/>
              </a:buClr>
              <a:buSzPts val="1200"/>
              <a:buNone/>
              <a:defRPr>
                <a:solidFill>
                  <a:srgbClr val="000000"/>
                </a:solidFill>
              </a:defRPr>
            </a:lvl6pPr>
            <a:lvl7pPr lvl="6" algn="r" rtl="0">
              <a:lnSpc>
                <a:spcPct val="100000"/>
              </a:lnSpc>
              <a:spcBef>
                <a:spcPts val="0"/>
              </a:spcBef>
              <a:spcAft>
                <a:spcPts val="0"/>
              </a:spcAft>
              <a:buClr>
                <a:srgbClr val="000000"/>
              </a:buClr>
              <a:buSzPts val="1200"/>
              <a:buNone/>
              <a:defRPr>
                <a:solidFill>
                  <a:srgbClr val="000000"/>
                </a:solidFill>
              </a:defRPr>
            </a:lvl7pPr>
            <a:lvl8pPr lvl="7" algn="r" rtl="0">
              <a:lnSpc>
                <a:spcPct val="100000"/>
              </a:lnSpc>
              <a:spcBef>
                <a:spcPts val="0"/>
              </a:spcBef>
              <a:spcAft>
                <a:spcPts val="0"/>
              </a:spcAft>
              <a:buClr>
                <a:srgbClr val="000000"/>
              </a:buClr>
              <a:buSzPts val="1200"/>
              <a:buNone/>
              <a:defRPr>
                <a:solidFill>
                  <a:srgbClr val="000000"/>
                </a:solidFill>
              </a:defRPr>
            </a:lvl8pPr>
            <a:lvl9pPr lvl="8" algn="r" rtl="0">
              <a:lnSpc>
                <a:spcPct val="100000"/>
              </a:lnSpc>
              <a:spcBef>
                <a:spcPts val="0"/>
              </a:spcBef>
              <a:spcAft>
                <a:spcPts val="0"/>
              </a:spcAft>
              <a:buClr>
                <a:srgbClr val="000000"/>
              </a:buClr>
              <a:buSzPts val="1200"/>
              <a:buNone/>
              <a:defRPr>
                <a:solidFill>
                  <a:srgbClr val="000000"/>
                </a:solidFill>
              </a:defRPr>
            </a:lvl9pPr>
          </a:lstStyle>
          <a:p>
            <a:endParaRPr/>
          </a:p>
        </p:txBody>
      </p:sp>
      <p:sp>
        <p:nvSpPr>
          <p:cNvPr id="67" name="Google Shape;67;p10"/>
          <p:cNvSpPr txBox="1">
            <a:spLocks noGrp="1"/>
          </p:cNvSpPr>
          <p:nvPr>
            <p:ph type="title" hasCustomPrompt="1"/>
          </p:nvPr>
        </p:nvSpPr>
        <p:spPr>
          <a:xfrm>
            <a:off x="4905375" y="1153875"/>
            <a:ext cx="3432900" cy="2016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20000">
                <a:solidFill>
                  <a:schemeClr val="accent2"/>
                </a:solidFill>
              </a:defRPr>
            </a:lvl1pPr>
            <a:lvl2pPr lvl="1"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0"/>
          <p:cNvSpPr txBox="1">
            <a:spLocks noGrp="1"/>
          </p:cNvSpPr>
          <p:nvPr>
            <p:ph type="ctrTitle" idx="2"/>
          </p:nvPr>
        </p:nvSpPr>
        <p:spPr>
          <a:xfrm>
            <a:off x="5873037" y="3269865"/>
            <a:ext cx="23928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00000"/>
              </a:buClr>
              <a:buSzPts val="1600"/>
              <a:buNone/>
              <a:defRPr sz="3000">
                <a:solidFill>
                  <a:schemeClr val="accent2"/>
                </a:solidFill>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1pPr>
            <a:lvl2pPr lvl="1"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2pPr>
            <a:lvl3pPr lvl="2"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3pPr>
            <a:lvl4pPr lvl="3"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4pPr>
            <a:lvl5pPr lvl="4"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5pPr>
            <a:lvl6pPr lvl="5"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6pPr>
            <a:lvl7pPr lvl="6"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7pPr>
            <a:lvl8pPr lvl="7"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8pPr>
            <a:lvl9pPr lvl="8"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1pPr>
            <a:lvl2pPr marL="914400" lvl="1"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2pPr>
            <a:lvl3pPr marL="1371600" lvl="2"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3pPr>
            <a:lvl4pPr marL="1828800" lvl="3"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4pPr>
            <a:lvl5pPr marL="2286000" lvl="4"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5pPr>
            <a:lvl6pPr marL="2743200" lvl="5"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6pPr>
            <a:lvl7pPr marL="3200400" lvl="6"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7pPr>
            <a:lvl8pPr marL="3657600" lvl="7" indent="-304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8pPr>
            <a:lvl9pPr marL="4114800" lvl="8" indent="-304800" rtl="0">
              <a:lnSpc>
                <a:spcPct val="115000"/>
              </a:lnSpc>
              <a:spcBef>
                <a:spcPts val="1600"/>
              </a:spcBef>
              <a:spcAft>
                <a:spcPts val="160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9pPr>
          </a:lstStyle>
          <a:p>
            <a:endParaRPr/>
          </a:p>
        </p:txBody>
      </p:sp>
      <p:sp>
        <p:nvSpPr>
          <p:cNvPr id="8" name="Google Shape;8;p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5159">
          <p15:clr>
            <a:srgbClr val="EA4335"/>
          </p15:clr>
        </p15:guide>
        <p15:guide id="6" pos="2023">
          <p15:clr>
            <a:srgbClr val="EA4335"/>
          </p15:clr>
        </p15:guide>
        <p15:guide id="7" pos="35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14" name="Google Shape;114;p1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comments" Target="../comments/commen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9"/>
        <p:cNvGrpSpPr/>
        <p:nvPr/>
      </p:nvGrpSpPr>
      <p:grpSpPr>
        <a:xfrm>
          <a:off x="0" y="0"/>
          <a:ext cx="0" cy="0"/>
          <a:chOff x="0" y="0"/>
          <a:chExt cx="0" cy="0"/>
        </a:xfrm>
      </p:grpSpPr>
      <p:sp>
        <p:nvSpPr>
          <p:cNvPr id="120" name="Google Shape;120;p19"/>
          <p:cNvSpPr txBox="1">
            <a:spLocks noGrp="1"/>
          </p:cNvSpPr>
          <p:nvPr>
            <p:ph type="ctrTitle"/>
          </p:nvPr>
        </p:nvSpPr>
        <p:spPr>
          <a:xfrm flipH="1">
            <a:off x="532575" y="532599"/>
            <a:ext cx="807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CAR WASH PREDICTION</a:t>
            </a:r>
            <a:endParaRPr>
              <a:latin typeface="Saira ExtraCondensed SemiBold"/>
              <a:ea typeface="Saira ExtraCondensed SemiBold"/>
              <a:cs typeface="Saira ExtraCondensed SemiBold"/>
              <a:sym typeface="Saira ExtraCondensed SemiBold"/>
            </a:endParaRPr>
          </a:p>
        </p:txBody>
      </p:sp>
      <p:sp>
        <p:nvSpPr>
          <p:cNvPr id="121" name="Google Shape;121;p19"/>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8"/>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Engine Cylinders  pie</a:t>
            </a:r>
            <a:endParaRPr>
              <a:solidFill>
                <a:srgbClr val="989F53"/>
              </a:solidFill>
            </a:endParaRPr>
          </a:p>
        </p:txBody>
      </p:sp>
      <p:sp>
        <p:nvSpPr>
          <p:cNvPr id="315" name="Google Shape;315;p28"/>
          <p:cNvSpPr txBox="1"/>
          <p:nvPr/>
        </p:nvSpPr>
        <p:spPr>
          <a:xfrm>
            <a:off x="2128350" y="595425"/>
            <a:ext cx="5257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16" name="Google Shape;316;p28"/>
          <p:cNvPicPr preferRelativeResize="0"/>
          <p:nvPr/>
        </p:nvPicPr>
        <p:blipFill>
          <a:blip r:embed="rId3">
            <a:alphaModFix/>
          </a:blip>
          <a:stretch>
            <a:fillRect/>
          </a:stretch>
        </p:blipFill>
        <p:spPr>
          <a:xfrm>
            <a:off x="468425" y="684100"/>
            <a:ext cx="7803550" cy="425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9"/>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Engine HP pie</a:t>
            </a:r>
            <a:endParaRPr>
              <a:solidFill>
                <a:srgbClr val="989F53"/>
              </a:solidFill>
            </a:endParaRPr>
          </a:p>
        </p:txBody>
      </p:sp>
      <p:sp>
        <p:nvSpPr>
          <p:cNvPr id="322" name="Google Shape;322;p29"/>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9"/>
          <p:cNvSpPr txBox="1"/>
          <p:nvPr/>
        </p:nvSpPr>
        <p:spPr>
          <a:xfrm>
            <a:off x="1748275" y="633425"/>
            <a:ext cx="586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24" name="Google Shape;324;p29"/>
          <p:cNvSpPr txBox="1"/>
          <p:nvPr/>
        </p:nvSpPr>
        <p:spPr>
          <a:xfrm>
            <a:off x="1710275" y="443400"/>
            <a:ext cx="551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25" name="Google Shape;325;p29"/>
          <p:cNvPicPr preferRelativeResize="0"/>
          <p:nvPr/>
        </p:nvPicPr>
        <p:blipFill>
          <a:blip r:embed="rId3">
            <a:alphaModFix/>
          </a:blip>
          <a:stretch>
            <a:fillRect/>
          </a:stretch>
        </p:blipFill>
        <p:spPr>
          <a:xfrm>
            <a:off x="589575" y="540000"/>
            <a:ext cx="7600426" cy="4400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0"/>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Transmission Type pie</a:t>
            </a:r>
            <a:endParaRPr>
              <a:solidFill>
                <a:srgbClr val="989F53"/>
              </a:solidFill>
            </a:endParaRPr>
          </a:p>
        </p:txBody>
      </p:sp>
      <p:sp>
        <p:nvSpPr>
          <p:cNvPr id="331" name="Google Shape;331;p30"/>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0"/>
          <p:cNvSpPr txBox="1"/>
          <p:nvPr/>
        </p:nvSpPr>
        <p:spPr>
          <a:xfrm>
            <a:off x="1748275" y="633425"/>
            <a:ext cx="586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33" name="Google Shape;333;p30"/>
          <p:cNvSpPr txBox="1"/>
          <p:nvPr/>
        </p:nvSpPr>
        <p:spPr>
          <a:xfrm>
            <a:off x="2280375" y="570100"/>
            <a:ext cx="44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34" name="Google Shape;334;p30"/>
          <p:cNvPicPr preferRelativeResize="0"/>
          <p:nvPr/>
        </p:nvPicPr>
        <p:blipFill>
          <a:blip r:embed="rId3">
            <a:alphaModFix/>
          </a:blip>
          <a:stretch>
            <a:fillRect/>
          </a:stretch>
        </p:blipFill>
        <p:spPr>
          <a:xfrm>
            <a:off x="482075" y="481400"/>
            <a:ext cx="7707925" cy="437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Font typeface="Arial"/>
              <a:buNone/>
            </a:pPr>
            <a:r>
              <a:rPr lang="en" sz="1600">
                <a:solidFill>
                  <a:srgbClr val="989F53"/>
                </a:solidFill>
              </a:rPr>
              <a:t>Univariate Analysis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341" name="Google Shape;341;p31"/>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42" name="Google Shape;342;p31"/>
          <p:cNvPicPr preferRelativeResize="0"/>
          <p:nvPr/>
        </p:nvPicPr>
        <p:blipFill>
          <a:blip r:embed="rId3">
            <a:alphaModFix/>
          </a:blip>
          <a:stretch>
            <a:fillRect/>
          </a:stretch>
        </p:blipFill>
        <p:spPr>
          <a:xfrm>
            <a:off x="260175" y="190025"/>
            <a:ext cx="8351400" cy="4687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rgbClr val="989F53"/>
                </a:solidFill>
              </a:rPr>
              <a:t>Univariate Analysis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349" name="Google Shape;349;p32"/>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50" name="Google Shape;350;p32"/>
          <p:cNvSpPr txBox="1"/>
          <p:nvPr/>
        </p:nvSpPr>
        <p:spPr>
          <a:xfrm>
            <a:off x="2065000" y="671450"/>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51" name="Google Shape;351;p32"/>
          <p:cNvPicPr preferRelativeResize="0"/>
          <p:nvPr/>
        </p:nvPicPr>
        <p:blipFill>
          <a:blip r:embed="rId3">
            <a:alphaModFix/>
          </a:blip>
          <a:stretch>
            <a:fillRect/>
          </a:stretch>
        </p:blipFill>
        <p:spPr>
          <a:xfrm>
            <a:off x="557425" y="392725"/>
            <a:ext cx="7778601" cy="437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3"/>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3"/>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rgbClr val="989F53"/>
                </a:solidFill>
              </a:rPr>
              <a:t>Univariate Analysis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358" name="Google Shape;358;p33"/>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59" name="Google Shape;359;p33"/>
          <p:cNvSpPr txBox="1"/>
          <p:nvPr/>
        </p:nvSpPr>
        <p:spPr>
          <a:xfrm>
            <a:off x="2267700" y="798125"/>
            <a:ext cx="523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60" name="Google Shape;360;p33"/>
          <p:cNvPicPr preferRelativeResize="0"/>
          <p:nvPr/>
        </p:nvPicPr>
        <p:blipFill>
          <a:blip r:embed="rId3">
            <a:alphaModFix/>
          </a:blip>
          <a:stretch>
            <a:fillRect/>
          </a:stretch>
        </p:blipFill>
        <p:spPr>
          <a:xfrm>
            <a:off x="720000" y="540000"/>
            <a:ext cx="7891574" cy="454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4"/>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rgbClr val="989F53"/>
                </a:solidFill>
              </a:rPr>
              <a:t>Univariate Analysis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367" name="Google Shape;367;p34"/>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68" name="Google Shape;368;p34"/>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69" name="Google Shape;369;p34"/>
          <p:cNvPicPr preferRelativeResize="0"/>
          <p:nvPr/>
        </p:nvPicPr>
        <p:blipFill>
          <a:blip r:embed="rId3">
            <a:alphaModFix/>
          </a:blip>
          <a:stretch>
            <a:fillRect/>
          </a:stretch>
        </p:blipFill>
        <p:spPr>
          <a:xfrm>
            <a:off x="236800" y="392725"/>
            <a:ext cx="8221450" cy="4598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5"/>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5"/>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solidFill>
                  <a:srgbClr val="989F53"/>
                </a:solidFill>
              </a:rPr>
              <a:t>Univariate Analysis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376" name="Google Shape;376;p35"/>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77" name="Google Shape;377;p35"/>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78" name="Google Shape;378;p35"/>
          <p:cNvSpPr txBox="1"/>
          <p:nvPr/>
        </p:nvSpPr>
        <p:spPr>
          <a:xfrm>
            <a:off x="1203525" y="620775"/>
            <a:ext cx="625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79" name="Google Shape;379;p35"/>
          <p:cNvPicPr preferRelativeResize="0"/>
          <p:nvPr/>
        </p:nvPicPr>
        <p:blipFill>
          <a:blip r:embed="rId3">
            <a:alphaModFix/>
          </a:blip>
          <a:stretch>
            <a:fillRect/>
          </a:stretch>
        </p:blipFill>
        <p:spPr>
          <a:xfrm>
            <a:off x="367400" y="278700"/>
            <a:ext cx="7943276" cy="4510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36"/>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6"/>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sz="1600">
              <a:solidFill>
                <a:schemeClr val="dk1"/>
              </a:solidFill>
            </a:endParaRPr>
          </a:p>
        </p:txBody>
      </p:sp>
      <p:sp>
        <p:nvSpPr>
          <p:cNvPr id="386" name="Google Shape;386;p36"/>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87" name="Google Shape;387;p36"/>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88" name="Google Shape;388;p36"/>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89" name="Google Shape;389;p36"/>
          <p:cNvPicPr preferRelativeResize="0"/>
          <p:nvPr/>
        </p:nvPicPr>
        <p:blipFill>
          <a:blip r:embed="rId3">
            <a:alphaModFix/>
          </a:blip>
          <a:stretch>
            <a:fillRect/>
          </a:stretch>
        </p:blipFill>
        <p:spPr>
          <a:xfrm>
            <a:off x="247500" y="392725"/>
            <a:ext cx="8073437" cy="459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37"/>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sz="1600">
              <a:solidFill>
                <a:schemeClr val="dk1"/>
              </a:solidFill>
            </a:endParaRPr>
          </a:p>
        </p:txBody>
      </p:sp>
      <p:sp>
        <p:nvSpPr>
          <p:cNvPr id="396" name="Google Shape;396;p37"/>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97" name="Google Shape;397;p37"/>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98" name="Google Shape;398;p37"/>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99" name="Google Shape;399;p37"/>
          <p:cNvSpPr txBox="1"/>
          <p:nvPr/>
        </p:nvSpPr>
        <p:spPr>
          <a:xfrm>
            <a:off x="1152850" y="608100"/>
            <a:ext cx="66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00" name="Google Shape;400;p37"/>
          <p:cNvPicPr preferRelativeResize="0"/>
          <p:nvPr/>
        </p:nvPicPr>
        <p:blipFill>
          <a:blip r:embed="rId3">
            <a:alphaModFix/>
          </a:blip>
          <a:stretch>
            <a:fillRect/>
          </a:stretch>
        </p:blipFill>
        <p:spPr>
          <a:xfrm>
            <a:off x="247500" y="202700"/>
            <a:ext cx="8060775" cy="478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5"/>
        <p:cNvGrpSpPr/>
        <p:nvPr/>
      </p:nvGrpSpPr>
      <p:grpSpPr>
        <a:xfrm>
          <a:off x="0" y="0"/>
          <a:ext cx="0" cy="0"/>
          <a:chOff x="0" y="0"/>
          <a:chExt cx="0" cy="0"/>
        </a:xfrm>
      </p:grpSpPr>
      <p:sp>
        <p:nvSpPr>
          <p:cNvPr id="126" name="Google Shape;126;p20"/>
          <p:cNvSpPr txBox="1">
            <a:spLocks noGrp="1"/>
          </p:cNvSpPr>
          <p:nvPr>
            <p:ph type="ctrTitle" idx="21"/>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chemeClr val="accent1"/>
                </a:solidFill>
              </a:rPr>
              <a:t>TABLE OF CONTENTS</a:t>
            </a:r>
            <a:endParaRPr>
              <a:solidFill>
                <a:schemeClr val="accent1"/>
              </a:solidFill>
            </a:endParaRPr>
          </a:p>
        </p:txBody>
      </p:sp>
      <p:sp>
        <p:nvSpPr>
          <p:cNvPr id="127" name="Google Shape;127;p20"/>
          <p:cNvSpPr txBox="1">
            <a:spLocks noGrp="1"/>
          </p:cNvSpPr>
          <p:nvPr>
            <p:ph type="title" idx="6"/>
          </p:nvPr>
        </p:nvSpPr>
        <p:spPr>
          <a:xfrm>
            <a:off x="3076349" y="78000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128" name="Google Shape;128;p20"/>
          <p:cNvSpPr txBox="1">
            <a:spLocks noGrp="1"/>
          </p:cNvSpPr>
          <p:nvPr>
            <p:ph type="title" idx="7"/>
          </p:nvPr>
        </p:nvSpPr>
        <p:spPr>
          <a:xfrm>
            <a:off x="2986687" y="279143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29" name="Google Shape;129;p20"/>
          <p:cNvSpPr txBox="1">
            <a:spLocks noGrp="1"/>
          </p:cNvSpPr>
          <p:nvPr>
            <p:ph type="title" idx="8"/>
          </p:nvPr>
        </p:nvSpPr>
        <p:spPr>
          <a:xfrm>
            <a:off x="5384687" y="78000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130" name="Google Shape;130;p20"/>
          <p:cNvSpPr txBox="1">
            <a:spLocks noGrp="1"/>
          </p:cNvSpPr>
          <p:nvPr>
            <p:ph type="title" idx="9"/>
          </p:nvPr>
        </p:nvSpPr>
        <p:spPr>
          <a:xfrm>
            <a:off x="5419812" y="279143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31" name="Google Shape;131;p20"/>
          <p:cNvSpPr txBox="1">
            <a:spLocks noGrp="1"/>
          </p:cNvSpPr>
          <p:nvPr>
            <p:ph type="subTitle" idx="1"/>
          </p:nvPr>
        </p:nvSpPr>
        <p:spPr>
          <a:xfrm>
            <a:off x="628050" y="1903189"/>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Understanding  data and goal </a:t>
            </a:r>
            <a:endParaRPr/>
          </a:p>
        </p:txBody>
      </p:sp>
      <p:sp>
        <p:nvSpPr>
          <p:cNvPr id="132" name="Google Shape;132;p20"/>
          <p:cNvSpPr txBox="1">
            <a:spLocks noGrp="1"/>
          </p:cNvSpPr>
          <p:nvPr>
            <p:ph type="title" idx="14"/>
          </p:nvPr>
        </p:nvSpPr>
        <p:spPr>
          <a:xfrm>
            <a:off x="649646" y="780003"/>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33" name="Google Shape;133;p20"/>
          <p:cNvSpPr txBox="1">
            <a:spLocks noGrp="1"/>
          </p:cNvSpPr>
          <p:nvPr>
            <p:ph type="title" idx="15"/>
          </p:nvPr>
        </p:nvSpPr>
        <p:spPr>
          <a:xfrm>
            <a:off x="609323" y="279143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34" name="Google Shape;134;p20"/>
          <p:cNvSpPr txBox="1">
            <a:spLocks noGrp="1"/>
          </p:cNvSpPr>
          <p:nvPr>
            <p:ph type="ctrTitle" idx="13"/>
          </p:nvPr>
        </p:nvSpPr>
        <p:spPr>
          <a:xfrm>
            <a:off x="628050" y="1501188"/>
            <a:ext cx="1226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ABOUT DATA</a:t>
            </a:r>
            <a:endParaRPr/>
          </a:p>
        </p:txBody>
      </p:sp>
      <p:sp>
        <p:nvSpPr>
          <p:cNvPr id="135" name="Google Shape;135;p20"/>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txBox="1">
            <a:spLocks noGrp="1"/>
          </p:cNvSpPr>
          <p:nvPr>
            <p:ph type="ctrTitle" idx="4"/>
          </p:nvPr>
        </p:nvSpPr>
        <p:spPr>
          <a:xfrm>
            <a:off x="3054750" y="1501200"/>
            <a:ext cx="138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EDA</a:t>
            </a:r>
            <a:endParaRPr/>
          </a:p>
        </p:txBody>
      </p:sp>
      <p:sp>
        <p:nvSpPr>
          <p:cNvPr id="137" name="Google Shape;137;p20"/>
          <p:cNvSpPr txBox="1">
            <a:spLocks noGrp="1"/>
          </p:cNvSpPr>
          <p:nvPr>
            <p:ph type="subTitle" idx="16"/>
          </p:nvPr>
        </p:nvSpPr>
        <p:spPr>
          <a:xfrm>
            <a:off x="3030564" y="1903181"/>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a:t>
            </a:r>
            <a:endParaRPr/>
          </a:p>
        </p:txBody>
      </p:sp>
      <p:sp>
        <p:nvSpPr>
          <p:cNvPr id="138" name="Google Shape;138;p20"/>
          <p:cNvSpPr txBox="1">
            <a:spLocks noGrp="1"/>
          </p:cNvSpPr>
          <p:nvPr>
            <p:ph type="ctrTitle" idx="5"/>
          </p:nvPr>
        </p:nvSpPr>
        <p:spPr>
          <a:xfrm>
            <a:off x="5384675" y="1501200"/>
            <a:ext cx="1753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preprocessing </a:t>
            </a:r>
            <a:endParaRPr/>
          </a:p>
        </p:txBody>
      </p:sp>
      <p:sp>
        <p:nvSpPr>
          <p:cNvPr id="139" name="Google Shape;139;p20"/>
          <p:cNvSpPr txBox="1">
            <a:spLocks noGrp="1"/>
          </p:cNvSpPr>
          <p:nvPr>
            <p:ph type="subTitle" idx="17"/>
          </p:nvPr>
        </p:nvSpPr>
        <p:spPr>
          <a:xfrm>
            <a:off x="5384687" y="1903181"/>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Drop ,nan ,outliers,and dummies ,split data </a:t>
            </a:r>
            <a:endParaRPr/>
          </a:p>
        </p:txBody>
      </p:sp>
      <p:sp>
        <p:nvSpPr>
          <p:cNvPr id="140" name="Google Shape;140;p20"/>
          <p:cNvSpPr txBox="1">
            <a:spLocks noGrp="1"/>
          </p:cNvSpPr>
          <p:nvPr>
            <p:ph type="ctrTitle"/>
          </p:nvPr>
        </p:nvSpPr>
        <p:spPr>
          <a:xfrm>
            <a:off x="609325" y="3521300"/>
            <a:ext cx="138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MODELING</a:t>
            </a:r>
            <a:endParaRPr/>
          </a:p>
        </p:txBody>
      </p:sp>
      <p:sp>
        <p:nvSpPr>
          <p:cNvPr id="141" name="Google Shape;141;p20"/>
          <p:cNvSpPr txBox="1">
            <a:spLocks noGrp="1"/>
          </p:cNvSpPr>
          <p:nvPr>
            <p:ph type="subTitle" idx="18"/>
          </p:nvPr>
        </p:nvSpPr>
        <p:spPr>
          <a:xfrm>
            <a:off x="609323" y="3931843"/>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Train model </a:t>
            </a:r>
            <a:endParaRPr/>
          </a:p>
        </p:txBody>
      </p:sp>
      <p:sp>
        <p:nvSpPr>
          <p:cNvPr id="142" name="Google Shape;142;p20"/>
          <p:cNvSpPr txBox="1">
            <a:spLocks noGrp="1"/>
          </p:cNvSpPr>
          <p:nvPr>
            <p:ph type="ctrTitle" idx="2"/>
          </p:nvPr>
        </p:nvSpPr>
        <p:spPr>
          <a:xfrm>
            <a:off x="2986677" y="3521300"/>
            <a:ext cx="1380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PIPELINE</a:t>
            </a:r>
            <a:endParaRPr/>
          </a:p>
        </p:txBody>
      </p:sp>
      <p:sp>
        <p:nvSpPr>
          <p:cNvPr id="143" name="Google Shape;143;p20"/>
          <p:cNvSpPr txBox="1">
            <a:spLocks noGrp="1"/>
          </p:cNvSpPr>
          <p:nvPr>
            <p:ph type="subTitle" idx="19"/>
          </p:nvPr>
        </p:nvSpPr>
        <p:spPr>
          <a:xfrm>
            <a:off x="2986687" y="3931843"/>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Generate automatic process</a:t>
            </a:r>
            <a:endParaRPr/>
          </a:p>
        </p:txBody>
      </p:sp>
      <p:sp>
        <p:nvSpPr>
          <p:cNvPr id="144" name="Google Shape;144;p20"/>
          <p:cNvSpPr txBox="1">
            <a:spLocks noGrp="1"/>
          </p:cNvSpPr>
          <p:nvPr>
            <p:ph type="ctrTitle" idx="3"/>
          </p:nvPr>
        </p:nvSpPr>
        <p:spPr>
          <a:xfrm>
            <a:off x="5419800" y="3521300"/>
            <a:ext cx="1718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145" name="Google Shape;145;p20"/>
          <p:cNvSpPr txBox="1">
            <a:spLocks noGrp="1"/>
          </p:cNvSpPr>
          <p:nvPr>
            <p:ph type="subTitle" idx="20"/>
          </p:nvPr>
        </p:nvSpPr>
        <p:spPr>
          <a:xfrm>
            <a:off x="5419812" y="3931843"/>
            <a:ext cx="19065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streamlit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8"/>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8"/>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sz="1600">
              <a:solidFill>
                <a:schemeClr val="dk1"/>
              </a:solidFill>
            </a:endParaRPr>
          </a:p>
        </p:txBody>
      </p:sp>
      <p:sp>
        <p:nvSpPr>
          <p:cNvPr id="407" name="Google Shape;407;p38"/>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08" name="Google Shape;408;p38"/>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09" name="Google Shape;409;p38"/>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10" name="Google Shape;410;p38"/>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11" name="Google Shape;411;p38"/>
          <p:cNvPicPr preferRelativeResize="0"/>
          <p:nvPr/>
        </p:nvPicPr>
        <p:blipFill>
          <a:blip r:embed="rId3">
            <a:alphaModFix/>
          </a:blip>
          <a:stretch>
            <a:fillRect/>
          </a:stretch>
        </p:blipFill>
        <p:spPr>
          <a:xfrm>
            <a:off x="247500" y="94125"/>
            <a:ext cx="8176499" cy="4955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9"/>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sz="1600">
              <a:solidFill>
                <a:schemeClr val="dk1"/>
              </a:solidFill>
            </a:endParaRPr>
          </a:p>
        </p:txBody>
      </p:sp>
      <p:sp>
        <p:nvSpPr>
          <p:cNvPr id="418" name="Google Shape;418;p39"/>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19" name="Google Shape;419;p39"/>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20" name="Google Shape;420;p39"/>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21" name="Google Shape;421;p39"/>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22" name="Google Shape;422;p39"/>
          <p:cNvSpPr txBox="1"/>
          <p:nvPr/>
        </p:nvSpPr>
        <p:spPr>
          <a:xfrm>
            <a:off x="1596250" y="671450"/>
            <a:ext cx="59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23" name="Google Shape;423;p39"/>
          <p:cNvPicPr preferRelativeResize="0"/>
          <p:nvPr/>
        </p:nvPicPr>
        <p:blipFill>
          <a:blip r:embed="rId3">
            <a:alphaModFix/>
          </a:blip>
          <a:stretch>
            <a:fillRect/>
          </a:stretch>
        </p:blipFill>
        <p:spPr>
          <a:xfrm>
            <a:off x="305425" y="-190025"/>
            <a:ext cx="7942501" cy="533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0"/>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0"/>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30" name="Google Shape;430;p40"/>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31" name="Google Shape;431;p40"/>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32" name="Google Shape;432;p40"/>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33" name="Google Shape;433;p40"/>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34" name="Google Shape;434;p40"/>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35" name="Google Shape;435;p40"/>
          <p:cNvPicPr preferRelativeResize="0"/>
          <p:nvPr/>
        </p:nvPicPr>
        <p:blipFill>
          <a:blip r:embed="rId3">
            <a:alphaModFix/>
          </a:blip>
          <a:stretch>
            <a:fillRect/>
          </a:stretch>
        </p:blipFill>
        <p:spPr>
          <a:xfrm>
            <a:off x="233625" y="10175"/>
            <a:ext cx="8086101" cy="508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42" name="Google Shape;442;p41"/>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43" name="Google Shape;443;p41"/>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44" name="Google Shape;444;p41"/>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45" name="Google Shape;445;p41"/>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46" name="Google Shape;446;p41"/>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47" name="Google Shape;447;p41"/>
          <p:cNvSpPr txBox="1"/>
          <p:nvPr/>
        </p:nvSpPr>
        <p:spPr>
          <a:xfrm>
            <a:off x="2445075" y="519425"/>
            <a:ext cx="40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48" name="Google Shape;448;p41"/>
          <p:cNvPicPr preferRelativeResize="0"/>
          <p:nvPr/>
        </p:nvPicPr>
        <p:blipFill>
          <a:blip r:embed="rId3">
            <a:alphaModFix/>
          </a:blip>
          <a:stretch>
            <a:fillRect/>
          </a:stretch>
        </p:blipFill>
        <p:spPr>
          <a:xfrm>
            <a:off x="247500" y="392725"/>
            <a:ext cx="8210749" cy="4598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55" name="Google Shape;455;p42"/>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56" name="Google Shape;456;p42"/>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57" name="Google Shape;457;p42"/>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58" name="Google Shape;458;p42"/>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59" name="Google Shape;459;p42"/>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60" name="Google Shape;460;p42"/>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61" name="Google Shape;461;p42"/>
          <p:cNvPicPr preferRelativeResize="0"/>
          <p:nvPr/>
        </p:nvPicPr>
        <p:blipFill>
          <a:blip r:embed="rId3">
            <a:alphaModFix/>
          </a:blip>
          <a:stretch>
            <a:fillRect/>
          </a:stretch>
        </p:blipFill>
        <p:spPr>
          <a:xfrm>
            <a:off x="247500" y="304050"/>
            <a:ext cx="8176499" cy="4687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43"/>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68" name="Google Shape;468;p43"/>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69" name="Google Shape;469;p43"/>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70" name="Google Shape;470;p43"/>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71" name="Google Shape;471;p43"/>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72" name="Google Shape;472;p43"/>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73" name="Google Shape;473;p43"/>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74" name="Google Shape;474;p43"/>
          <p:cNvSpPr txBox="1"/>
          <p:nvPr/>
        </p:nvSpPr>
        <p:spPr>
          <a:xfrm>
            <a:off x="2419725" y="874150"/>
            <a:ext cx="354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75" name="Google Shape;475;p43"/>
          <p:cNvPicPr preferRelativeResize="0"/>
          <p:nvPr/>
        </p:nvPicPr>
        <p:blipFill>
          <a:blip r:embed="rId3">
            <a:alphaModFix/>
          </a:blip>
          <a:stretch>
            <a:fillRect/>
          </a:stretch>
        </p:blipFill>
        <p:spPr>
          <a:xfrm>
            <a:off x="247500" y="557425"/>
            <a:ext cx="7942501" cy="4433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4"/>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4"/>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82" name="Google Shape;482;p44"/>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3" name="Google Shape;483;p44"/>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4" name="Google Shape;484;p44"/>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5" name="Google Shape;485;p44"/>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6" name="Google Shape;486;p44"/>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7" name="Google Shape;487;p44"/>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88" name="Google Shape;488;p44"/>
          <p:cNvSpPr txBox="1"/>
          <p:nvPr/>
        </p:nvSpPr>
        <p:spPr>
          <a:xfrm>
            <a:off x="1925650" y="633425"/>
            <a:ext cx="46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489" name="Google Shape;489;p44"/>
          <p:cNvPicPr preferRelativeResize="0"/>
          <p:nvPr/>
        </p:nvPicPr>
        <p:blipFill>
          <a:blip r:embed="rId3">
            <a:alphaModFix/>
          </a:blip>
          <a:stretch>
            <a:fillRect/>
          </a:stretch>
        </p:blipFill>
        <p:spPr>
          <a:xfrm>
            <a:off x="247500" y="291375"/>
            <a:ext cx="7721126" cy="4699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5"/>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5"/>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496" name="Google Shape;496;p45"/>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97" name="Google Shape;497;p45"/>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98" name="Google Shape;498;p45"/>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499" name="Google Shape;499;p45"/>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00" name="Google Shape;500;p45"/>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01" name="Google Shape;501;p45"/>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02" name="Google Shape;502;p45"/>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03" name="Google Shape;503;p45"/>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504" name="Google Shape;504;p45"/>
          <p:cNvPicPr preferRelativeResize="0"/>
          <p:nvPr/>
        </p:nvPicPr>
        <p:blipFill>
          <a:blip r:embed="rId3">
            <a:alphaModFix/>
          </a:blip>
          <a:stretch>
            <a:fillRect/>
          </a:stretch>
        </p:blipFill>
        <p:spPr>
          <a:xfrm>
            <a:off x="247500" y="1312725"/>
            <a:ext cx="6894325" cy="3678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6"/>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6"/>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511" name="Google Shape;511;p46"/>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2" name="Google Shape;512;p46"/>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3" name="Google Shape;513;p46"/>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4" name="Google Shape;514;p46"/>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5" name="Google Shape;515;p46"/>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6" name="Google Shape;516;p46"/>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7" name="Google Shape;517;p46"/>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8" name="Google Shape;518;p46"/>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19" name="Google Shape;519;p46"/>
          <p:cNvSpPr txBox="1"/>
          <p:nvPr/>
        </p:nvSpPr>
        <p:spPr>
          <a:xfrm>
            <a:off x="1722950" y="494075"/>
            <a:ext cx="481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520" name="Google Shape;520;p46"/>
          <p:cNvPicPr preferRelativeResize="0"/>
          <p:nvPr/>
        </p:nvPicPr>
        <p:blipFill>
          <a:blip r:embed="rId3">
            <a:alphaModFix/>
          </a:blip>
          <a:stretch>
            <a:fillRect/>
          </a:stretch>
        </p:blipFill>
        <p:spPr>
          <a:xfrm>
            <a:off x="247500" y="494075"/>
            <a:ext cx="8060775" cy="449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47"/>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7"/>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527" name="Google Shape;527;p47"/>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28" name="Google Shape;528;p47"/>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29" name="Google Shape;529;p47"/>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0" name="Google Shape;530;p47"/>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1" name="Google Shape;531;p47"/>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2" name="Google Shape;532;p47"/>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3" name="Google Shape;533;p47"/>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4" name="Google Shape;534;p47"/>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35" name="Google Shape;535;p47"/>
          <p:cNvSpPr txBox="1"/>
          <p:nvPr/>
        </p:nvSpPr>
        <p:spPr>
          <a:xfrm>
            <a:off x="2419725" y="633425"/>
            <a:ext cx="440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536" name="Google Shape;536;p47"/>
          <p:cNvPicPr preferRelativeResize="0"/>
          <p:nvPr/>
        </p:nvPicPr>
        <p:blipFill>
          <a:blip r:embed="rId3">
            <a:alphaModFix/>
          </a:blip>
          <a:stretch>
            <a:fillRect/>
          </a:stretch>
        </p:blipFill>
        <p:spPr>
          <a:xfrm>
            <a:off x="247500" y="278700"/>
            <a:ext cx="7657776" cy="471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1"/>
          <p:cNvSpPr txBox="1">
            <a:spLocks noGrp="1"/>
          </p:cNvSpPr>
          <p:nvPr>
            <p:ph type="title"/>
          </p:nvPr>
        </p:nvSpPr>
        <p:spPr>
          <a:xfrm>
            <a:off x="4905375" y="1153875"/>
            <a:ext cx="34329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52" name="Google Shape;152;p2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 name="Google Shape;153;p21"/>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154" name="Google Shape;154;p21"/>
          <p:cNvSpPr txBox="1">
            <a:spLocks noGrp="1"/>
          </p:cNvSpPr>
          <p:nvPr>
            <p:ph type="ctrTitle" idx="2"/>
          </p:nvPr>
        </p:nvSpPr>
        <p:spPr>
          <a:xfrm>
            <a:off x="5587874" y="3269875"/>
            <a:ext cx="2677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About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8"/>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543" name="Google Shape;543;p48"/>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4" name="Google Shape;544;p48"/>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5" name="Google Shape;545;p48"/>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6" name="Google Shape;546;p48"/>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7" name="Google Shape;547;p48"/>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8" name="Google Shape;548;p48"/>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49" name="Google Shape;549;p48"/>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50" name="Google Shape;550;p48"/>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51" name="Google Shape;551;p48"/>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552" name="Google Shape;552;p48"/>
          <p:cNvPicPr preferRelativeResize="0"/>
          <p:nvPr/>
        </p:nvPicPr>
        <p:blipFill>
          <a:blip r:embed="rId3">
            <a:alphaModFix/>
          </a:blip>
          <a:stretch>
            <a:fillRect/>
          </a:stretch>
        </p:blipFill>
        <p:spPr>
          <a:xfrm>
            <a:off x="541750" y="392725"/>
            <a:ext cx="7771799" cy="459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Bivariate Analysis</a:t>
            </a:r>
            <a:endParaRPr>
              <a:solidFill>
                <a:srgbClr val="989F53"/>
              </a:solidFill>
            </a:endParaRPr>
          </a:p>
        </p:txBody>
      </p:sp>
      <p:sp>
        <p:nvSpPr>
          <p:cNvPr id="559" name="Google Shape;559;p49"/>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0" name="Google Shape;560;p49"/>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1" name="Google Shape;561;p49"/>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2" name="Google Shape;562;p49"/>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3" name="Google Shape;563;p49"/>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4" name="Google Shape;564;p49"/>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5" name="Google Shape;565;p49"/>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6" name="Google Shape;566;p49"/>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7" name="Google Shape;567;p49"/>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68" name="Google Shape;568;p49"/>
          <p:cNvSpPr txBox="1"/>
          <p:nvPr/>
        </p:nvSpPr>
        <p:spPr>
          <a:xfrm>
            <a:off x="2508400" y="1241525"/>
            <a:ext cx="414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569" name="Google Shape;569;p49"/>
          <p:cNvPicPr preferRelativeResize="0"/>
          <p:nvPr/>
        </p:nvPicPr>
        <p:blipFill>
          <a:blip r:embed="rId3">
            <a:alphaModFix/>
          </a:blip>
          <a:stretch>
            <a:fillRect/>
          </a:stretch>
        </p:blipFill>
        <p:spPr>
          <a:xfrm>
            <a:off x="247500" y="139350"/>
            <a:ext cx="8035425" cy="4851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50"/>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0"/>
          <p:cNvSpPr txBox="1">
            <a:spLocks noGrp="1"/>
          </p:cNvSpPr>
          <p:nvPr>
            <p:ph type="title"/>
          </p:nvPr>
        </p:nvSpPr>
        <p:spPr>
          <a:xfrm>
            <a:off x="4905375" y="1153875"/>
            <a:ext cx="34329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576" name="Google Shape;576;p50"/>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7" name="Google Shape;577;p50"/>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578" name="Google Shape;578;p50"/>
          <p:cNvSpPr txBox="1">
            <a:spLocks noGrp="1"/>
          </p:cNvSpPr>
          <p:nvPr>
            <p:ph type="ctrTitle" idx="2"/>
          </p:nvPr>
        </p:nvSpPr>
        <p:spPr>
          <a:xfrm>
            <a:off x="5346200" y="3269875"/>
            <a:ext cx="2919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preprocessing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5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1"/>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85" name="Google Shape;585;p51"/>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86" name="Google Shape;586;p51"/>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87" name="Google Shape;587;p51"/>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88" name="Google Shape;588;p51"/>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89" name="Google Shape;589;p51"/>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90" name="Google Shape;590;p51"/>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91" name="Google Shape;591;p51"/>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592" name="Google Shape;592;p51"/>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grpSp>
        <p:nvGrpSpPr>
          <p:cNvPr id="593" name="Google Shape;593;p51"/>
          <p:cNvGrpSpPr/>
          <p:nvPr/>
        </p:nvGrpSpPr>
        <p:grpSpPr>
          <a:xfrm>
            <a:off x="811575" y="291380"/>
            <a:ext cx="7740403" cy="4624075"/>
            <a:chOff x="4721625" y="1420750"/>
            <a:chExt cx="74850" cy="67300"/>
          </a:xfrm>
        </p:grpSpPr>
        <p:sp>
          <p:nvSpPr>
            <p:cNvPr id="594" name="Google Shape;594;p51"/>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595" name="Google Shape;595;p51"/>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1"/>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 name="Google Shape;597;p51"/>
          <p:cNvSpPr txBox="1"/>
          <p:nvPr/>
        </p:nvSpPr>
        <p:spPr>
          <a:xfrm>
            <a:off x="2236875" y="4028650"/>
            <a:ext cx="1596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Handling outliers</a:t>
            </a:r>
            <a:endParaRPr sz="1500">
              <a:solidFill>
                <a:srgbClr val="980000"/>
              </a:solidFill>
              <a:latin typeface="Source Sans Pro Light"/>
              <a:ea typeface="Source Sans Pro Light"/>
              <a:cs typeface="Source Sans Pro Light"/>
              <a:sym typeface="Source Sans Pro Light"/>
            </a:endParaRPr>
          </a:p>
        </p:txBody>
      </p:sp>
      <p:sp>
        <p:nvSpPr>
          <p:cNvPr id="598" name="Google Shape;598;p51"/>
          <p:cNvSpPr txBox="1"/>
          <p:nvPr/>
        </p:nvSpPr>
        <p:spPr>
          <a:xfrm>
            <a:off x="1165525" y="2128350"/>
            <a:ext cx="962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Get dummies</a:t>
            </a:r>
            <a:endParaRPr sz="1500">
              <a:solidFill>
                <a:srgbClr val="980000"/>
              </a:solidFill>
              <a:latin typeface="Source Sans Pro Light"/>
              <a:ea typeface="Source Sans Pro Light"/>
              <a:cs typeface="Source Sans Pro Light"/>
              <a:sym typeface="Source Sans Pro Light"/>
            </a:endParaRPr>
          </a:p>
        </p:txBody>
      </p:sp>
      <p:sp>
        <p:nvSpPr>
          <p:cNvPr id="599" name="Google Shape;599;p51"/>
          <p:cNvSpPr txBox="1"/>
          <p:nvPr/>
        </p:nvSpPr>
        <p:spPr>
          <a:xfrm>
            <a:off x="3319200" y="582750"/>
            <a:ext cx="23841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 Split data to train and test</a:t>
            </a:r>
            <a:endParaRPr sz="1500">
              <a:solidFill>
                <a:srgbClr val="980000"/>
              </a:solidFill>
              <a:latin typeface="Source Sans Pro Light"/>
              <a:ea typeface="Source Sans Pro Light"/>
              <a:cs typeface="Source Sans Pro Light"/>
              <a:sym typeface="Source Sans Pr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Handling Outliers</a:t>
            </a:r>
            <a:endParaRPr>
              <a:solidFill>
                <a:srgbClr val="989F53"/>
              </a:solidFill>
            </a:endParaRPr>
          </a:p>
        </p:txBody>
      </p:sp>
      <p:sp>
        <p:nvSpPr>
          <p:cNvPr id="606" name="Google Shape;606;p52"/>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07" name="Google Shape;607;p52"/>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08" name="Google Shape;608;p52"/>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09" name="Google Shape;609;p52"/>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10" name="Google Shape;610;p52"/>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11" name="Google Shape;611;p52"/>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12" name="Google Shape;612;p52"/>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13" name="Google Shape;613;p52"/>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14" name="Google Shape;614;p52"/>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grpSp>
        <p:nvGrpSpPr>
          <p:cNvPr id="615" name="Google Shape;615;p52"/>
          <p:cNvGrpSpPr/>
          <p:nvPr/>
        </p:nvGrpSpPr>
        <p:grpSpPr>
          <a:xfrm>
            <a:off x="1090500" y="608079"/>
            <a:ext cx="5599728" cy="3995452"/>
            <a:chOff x="4727025" y="1332775"/>
            <a:chExt cx="59900" cy="69625"/>
          </a:xfrm>
        </p:grpSpPr>
        <p:sp>
          <p:nvSpPr>
            <p:cNvPr id="616" name="Google Shape;616;p5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98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98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 name="Google Shape;618;p52"/>
          <p:cNvSpPr txBox="1"/>
          <p:nvPr/>
        </p:nvSpPr>
        <p:spPr>
          <a:xfrm>
            <a:off x="2128350" y="1350350"/>
            <a:ext cx="14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Source Sans Pro Light"/>
                <a:ea typeface="Source Sans Pro Light"/>
                <a:cs typeface="Source Sans Pro Light"/>
                <a:sym typeface="Source Sans Pro Light"/>
              </a:rPr>
              <a:t>IQR</a:t>
            </a:r>
            <a:endParaRPr sz="1900">
              <a:latin typeface="Source Sans Pro Light"/>
              <a:ea typeface="Source Sans Pro Light"/>
              <a:cs typeface="Source Sans Pro Light"/>
              <a:sym typeface="Source Sans Pro Light"/>
            </a:endParaRPr>
          </a:p>
        </p:txBody>
      </p:sp>
      <p:sp>
        <p:nvSpPr>
          <p:cNvPr id="619" name="Google Shape;619;p52"/>
          <p:cNvSpPr txBox="1"/>
          <p:nvPr/>
        </p:nvSpPr>
        <p:spPr>
          <a:xfrm>
            <a:off x="4814125" y="3381000"/>
            <a:ext cx="1191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Source Sans Pro Light"/>
                <a:ea typeface="Source Sans Pro Light"/>
                <a:cs typeface="Source Sans Pro Light"/>
                <a:sym typeface="Source Sans Pro Light"/>
              </a:rPr>
              <a:t>Box plot</a:t>
            </a:r>
            <a:endParaRPr sz="1900">
              <a:latin typeface="Source Sans Pro Light"/>
              <a:ea typeface="Source Sans Pro Light"/>
              <a:cs typeface="Source Sans Pro Light"/>
              <a:sym typeface="Source Sans Pr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53"/>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626" name="Google Shape;626;p53"/>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27" name="Google Shape;627;p53"/>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28" name="Google Shape;628;p53"/>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29" name="Google Shape;629;p53"/>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0" name="Google Shape;630;p53"/>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1" name="Google Shape;631;p53"/>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2" name="Google Shape;632;p53"/>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3" name="Google Shape;633;p53"/>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4" name="Google Shape;634;p53"/>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35" name="Google Shape;635;p53"/>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636" name="Google Shape;636;p53"/>
          <p:cNvPicPr preferRelativeResize="0"/>
          <p:nvPr/>
        </p:nvPicPr>
        <p:blipFill>
          <a:blip r:embed="rId3">
            <a:alphaModFix/>
          </a:blip>
          <a:stretch>
            <a:fillRect/>
          </a:stretch>
        </p:blipFill>
        <p:spPr>
          <a:xfrm>
            <a:off x="548088" y="392725"/>
            <a:ext cx="7759125" cy="459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54"/>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4"/>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643" name="Google Shape;643;p54"/>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4" name="Google Shape;644;p54"/>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5" name="Google Shape;645;p54"/>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6" name="Google Shape;646;p54"/>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7" name="Google Shape;647;p54"/>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8" name="Google Shape;648;p54"/>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49" name="Google Shape;649;p54"/>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50" name="Google Shape;650;p54"/>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51" name="Google Shape;651;p54"/>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52" name="Google Shape;652;p54"/>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53" name="Google Shape;653;p54"/>
          <p:cNvSpPr txBox="1"/>
          <p:nvPr/>
        </p:nvSpPr>
        <p:spPr>
          <a:xfrm>
            <a:off x="2736450" y="544750"/>
            <a:ext cx="3344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654" name="Google Shape;654;p54"/>
          <p:cNvPicPr preferRelativeResize="0"/>
          <p:nvPr/>
        </p:nvPicPr>
        <p:blipFill>
          <a:blip r:embed="rId3">
            <a:alphaModFix/>
          </a:blip>
          <a:stretch>
            <a:fillRect/>
          </a:stretch>
        </p:blipFill>
        <p:spPr>
          <a:xfrm>
            <a:off x="247500" y="494075"/>
            <a:ext cx="8054426" cy="449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5"/>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661" name="Google Shape;661;p55"/>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2" name="Google Shape;662;p55"/>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3" name="Google Shape;663;p55"/>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4" name="Google Shape;664;p55"/>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5" name="Google Shape;665;p55"/>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6" name="Google Shape;666;p55"/>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7" name="Google Shape;667;p55"/>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8" name="Google Shape;668;p55"/>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69" name="Google Shape;669;p55"/>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70" name="Google Shape;670;p55"/>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71" name="Google Shape;671;p55"/>
          <p:cNvSpPr txBox="1"/>
          <p:nvPr/>
        </p:nvSpPr>
        <p:spPr>
          <a:xfrm>
            <a:off x="3420550" y="646100"/>
            <a:ext cx="196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672" name="Google Shape;672;p55"/>
          <p:cNvPicPr preferRelativeResize="0"/>
          <p:nvPr/>
        </p:nvPicPr>
        <p:blipFill>
          <a:blip r:embed="rId3">
            <a:alphaModFix/>
          </a:blip>
          <a:stretch>
            <a:fillRect/>
          </a:stretch>
        </p:blipFill>
        <p:spPr>
          <a:xfrm>
            <a:off x="247500" y="494075"/>
            <a:ext cx="7942501" cy="449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6"/>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6"/>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679" name="Google Shape;679;p56"/>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0" name="Google Shape;680;p56"/>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1" name="Google Shape;681;p56"/>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2" name="Google Shape;682;p56"/>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3" name="Google Shape;683;p56"/>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4" name="Google Shape;684;p56"/>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5" name="Google Shape;685;p56"/>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6" name="Google Shape;686;p56"/>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7" name="Google Shape;687;p56"/>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8" name="Google Shape;688;p56"/>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89" name="Google Shape;689;p56"/>
          <p:cNvSpPr txBox="1"/>
          <p:nvPr/>
        </p:nvSpPr>
        <p:spPr>
          <a:xfrm>
            <a:off x="2369050" y="912150"/>
            <a:ext cx="28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690" name="Google Shape;690;p56"/>
          <p:cNvPicPr preferRelativeResize="0"/>
          <p:nvPr/>
        </p:nvPicPr>
        <p:blipFill>
          <a:blip r:embed="rId3">
            <a:alphaModFix/>
          </a:blip>
          <a:stretch>
            <a:fillRect/>
          </a:stretch>
        </p:blipFill>
        <p:spPr>
          <a:xfrm>
            <a:off x="247500" y="266050"/>
            <a:ext cx="7543750" cy="4725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57"/>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7"/>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697" name="Google Shape;697;p57"/>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98" name="Google Shape;698;p57"/>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699" name="Google Shape;699;p57"/>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0" name="Google Shape;700;p57"/>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1" name="Google Shape;701;p57"/>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2" name="Google Shape;702;p57"/>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3" name="Google Shape;703;p57"/>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4" name="Google Shape;704;p57"/>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5" name="Google Shape;705;p57"/>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06" name="Google Shape;706;p57"/>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707" name="Google Shape;707;p57"/>
          <p:cNvPicPr preferRelativeResize="0"/>
          <p:nvPr/>
        </p:nvPicPr>
        <p:blipFill>
          <a:blip r:embed="rId3">
            <a:alphaModFix/>
          </a:blip>
          <a:stretch>
            <a:fillRect/>
          </a:stretch>
        </p:blipFill>
        <p:spPr>
          <a:xfrm>
            <a:off x="247500" y="1338050"/>
            <a:ext cx="6846859" cy="365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p:nvPr/>
        </p:nvSpPr>
        <p:spPr>
          <a:xfrm>
            <a:off x="440206" y="-1180719"/>
            <a:ext cx="7443600" cy="7443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773917" y="1152789"/>
            <a:ext cx="2776200" cy="27762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3937189" y="948375"/>
            <a:ext cx="449700" cy="4497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5304061" y="2341238"/>
            <a:ext cx="449700" cy="4497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3937151" y="3683699"/>
            <a:ext cx="449700" cy="4497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2570300" y="2341222"/>
            <a:ext cx="449700" cy="4497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txBox="1"/>
          <p:nvPr/>
        </p:nvSpPr>
        <p:spPr>
          <a:xfrm>
            <a:off x="4044239" y="1005525"/>
            <a:ext cx="235500" cy="297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2400">
                <a:solidFill>
                  <a:schemeClr val="accent1"/>
                </a:solidFill>
                <a:latin typeface="Paytone One"/>
                <a:ea typeface="Paytone One"/>
                <a:cs typeface="Paytone One"/>
                <a:sym typeface="Paytone One"/>
              </a:rPr>
              <a:t>1</a:t>
            </a:r>
            <a:endParaRPr sz="2400">
              <a:solidFill>
                <a:schemeClr val="accent1"/>
              </a:solidFill>
              <a:latin typeface="Paytone One"/>
              <a:ea typeface="Paytone One"/>
              <a:cs typeface="Paytone One"/>
              <a:sym typeface="Paytone One"/>
            </a:endParaRPr>
          </a:p>
        </p:txBody>
      </p:sp>
      <p:sp>
        <p:nvSpPr>
          <p:cNvPr id="166" name="Google Shape;166;p22"/>
          <p:cNvSpPr txBox="1"/>
          <p:nvPr/>
        </p:nvSpPr>
        <p:spPr>
          <a:xfrm>
            <a:off x="5425532" y="2407620"/>
            <a:ext cx="235500" cy="297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2400">
                <a:solidFill>
                  <a:schemeClr val="accent1"/>
                </a:solidFill>
                <a:latin typeface="Paytone One"/>
                <a:ea typeface="Paytone One"/>
                <a:cs typeface="Paytone One"/>
                <a:sym typeface="Paytone One"/>
              </a:rPr>
              <a:t>2</a:t>
            </a:r>
            <a:endParaRPr sz="2400">
              <a:solidFill>
                <a:schemeClr val="accent1"/>
              </a:solidFill>
              <a:latin typeface="Paytone One"/>
              <a:ea typeface="Paytone One"/>
              <a:cs typeface="Paytone One"/>
              <a:sym typeface="Paytone One"/>
            </a:endParaRPr>
          </a:p>
        </p:txBody>
      </p:sp>
      <p:sp>
        <p:nvSpPr>
          <p:cNvPr id="167" name="Google Shape;167;p22"/>
          <p:cNvSpPr txBox="1"/>
          <p:nvPr/>
        </p:nvSpPr>
        <p:spPr>
          <a:xfrm>
            <a:off x="4044239" y="3747438"/>
            <a:ext cx="235500" cy="297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2400">
                <a:solidFill>
                  <a:schemeClr val="accent1"/>
                </a:solidFill>
                <a:latin typeface="Paytone One"/>
                <a:ea typeface="Paytone One"/>
                <a:cs typeface="Paytone One"/>
                <a:sym typeface="Paytone One"/>
              </a:rPr>
              <a:t>3</a:t>
            </a:r>
            <a:endParaRPr sz="2400">
              <a:solidFill>
                <a:schemeClr val="accent1"/>
              </a:solidFill>
              <a:latin typeface="Paytone One"/>
              <a:ea typeface="Paytone One"/>
              <a:cs typeface="Paytone One"/>
              <a:sym typeface="Paytone One"/>
            </a:endParaRPr>
          </a:p>
        </p:txBody>
      </p:sp>
      <p:sp>
        <p:nvSpPr>
          <p:cNvPr id="168" name="Google Shape;168;p22"/>
          <p:cNvSpPr txBox="1"/>
          <p:nvPr/>
        </p:nvSpPr>
        <p:spPr>
          <a:xfrm>
            <a:off x="2672716" y="2407620"/>
            <a:ext cx="235500" cy="297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 sz="2400">
                <a:solidFill>
                  <a:schemeClr val="accent1"/>
                </a:solidFill>
                <a:latin typeface="Paytone One"/>
                <a:ea typeface="Paytone One"/>
                <a:cs typeface="Paytone One"/>
                <a:sym typeface="Paytone One"/>
              </a:rPr>
              <a:t>4</a:t>
            </a:r>
            <a:endParaRPr sz="2400">
              <a:solidFill>
                <a:schemeClr val="accent1"/>
              </a:solidFill>
              <a:latin typeface="Paytone One"/>
              <a:ea typeface="Paytone One"/>
              <a:cs typeface="Paytone One"/>
              <a:sym typeface="Paytone One"/>
            </a:endParaRPr>
          </a:p>
        </p:txBody>
      </p:sp>
      <p:sp>
        <p:nvSpPr>
          <p:cNvPr id="169" name="Google Shape;169;p2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About Data</a:t>
            </a:r>
            <a:endParaRPr>
              <a:solidFill>
                <a:srgbClr val="989F53"/>
              </a:solidFill>
            </a:endParaRPr>
          </a:p>
        </p:txBody>
      </p:sp>
      <p:sp>
        <p:nvSpPr>
          <p:cNvPr id="170" name="Google Shape;170;p22"/>
          <p:cNvSpPr/>
          <p:nvPr/>
        </p:nvSpPr>
        <p:spPr>
          <a:xfrm>
            <a:off x="3714366" y="2143604"/>
            <a:ext cx="902700" cy="902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txBox="1"/>
          <p:nvPr/>
        </p:nvSpPr>
        <p:spPr>
          <a:xfrm>
            <a:off x="5976875" y="2469003"/>
            <a:ext cx="1330200" cy="6411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 sz="1000">
                <a:solidFill>
                  <a:srgbClr val="778DA0"/>
                </a:solidFill>
                <a:latin typeface="Source Sans Pro Light"/>
                <a:ea typeface="Source Sans Pro Light"/>
                <a:cs typeface="Source Sans Pro Light"/>
                <a:sym typeface="Source Sans Pro Light"/>
              </a:rPr>
              <a:t>Columns &gt;&gt;16</a:t>
            </a:r>
            <a:endParaRPr sz="1000">
              <a:solidFill>
                <a:srgbClr val="778DA0"/>
              </a:solidFill>
              <a:latin typeface="Source Sans Pro Light"/>
              <a:ea typeface="Source Sans Pro Light"/>
              <a:cs typeface="Source Sans Pro Light"/>
              <a:sym typeface="Source Sans Pro Light"/>
            </a:endParaRPr>
          </a:p>
          <a:p>
            <a:pPr marL="0" marR="0" lvl="0" indent="0" algn="l" rtl="0">
              <a:lnSpc>
                <a:spcPct val="100000"/>
              </a:lnSpc>
              <a:spcBef>
                <a:spcPts val="0"/>
              </a:spcBef>
              <a:spcAft>
                <a:spcPts val="0"/>
              </a:spcAft>
              <a:buNone/>
            </a:pPr>
            <a:r>
              <a:rPr lang="en" sz="1000">
                <a:solidFill>
                  <a:srgbClr val="778DA0"/>
                </a:solidFill>
                <a:latin typeface="Source Sans Pro Light"/>
                <a:ea typeface="Source Sans Pro Light"/>
                <a:cs typeface="Source Sans Pro Light"/>
                <a:sym typeface="Source Sans Pro Light"/>
              </a:rPr>
              <a:t>Rows&gt;&gt;11.9K</a:t>
            </a:r>
            <a:endParaRPr sz="1000">
              <a:solidFill>
                <a:srgbClr val="778DA0"/>
              </a:solidFill>
              <a:latin typeface="Source Sans Pro Light"/>
              <a:ea typeface="Source Sans Pro Light"/>
              <a:cs typeface="Source Sans Pro Light"/>
              <a:sym typeface="Source Sans Pro Light"/>
            </a:endParaRPr>
          </a:p>
        </p:txBody>
      </p:sp>
      <p:sp>
        <p:nvSpPr>
          <p:cNvPr id="172" name="Google Shape;172;p22"/>
          <p:cNvSpPr txBox="1"/>
          <p:nvPr/>
        </p:nvSpPr>
        <p:spPr>
          <a:xfrm>
            <a:off x="5976876" y="2090752"/>
            <a:ext cx="1629900" cy="351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accent1"/>
                </a:solidFill>
                <a:latin typeface="Paytone One"/>
                <a:ea typeface="Paytone One"/>
                <a:cs typeface="Paytone One"/>
                <a:sym typeface="Paytone One"/>
              </a:rPr>
              <a:t>Structure</a:t>
            </a:r>
            <a:endParaRPr>
              <a:solidFill>
                <a:schemeClr val="accent1"/>
              </a:solidFill>
              <a:latin typeface="Paytone One"/>
              <a:ea typeface="Paytone One"/>
              <a:cs typeface="Paytone One"/>
              <a:sym typeface="Paytone One"/>
            </a:endParaRPr>
          </a:p>
        </p:txBody>
      </p:sp>
      <p:sp>
        <p:nvSpPr>
          <p:cNvPr id="173" name="Google Shape;173;p22"/>
          <p:cNvSpPr txBox="1"/>
          <p:nvPr/>
        </p:nvSpPr>
        <p:spPr>
          <a:xfrm>
            <a:off x="2381650" y="4130607"/>
            <a:ext cx="1330200" cy="5700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SzPts val="1100"/>
              <a:buNone/>
            </a:pPr>
            <a:r>
              <a:rPr lang="en" sz="1000">
                <a:solidFill>
                  <a:schemeClr val="accent1"/>
                </a:solidFill>
                <a:latin typeface="Source Sans Pro Light"/>
                <a:ea typeface="Source Sans Pro Light"/>
                <a:cs typeface="Source Sans Pro Light"/>
                <a:sym typeface="Source Sans Pro Light"/>
              </a:rPr>
              <a:t>Description of columns</a:t>
            </a:r>
            <a:endParaRPr sz="1000">
              <a:solidFill>
                <a:schemeClr val="accent1"/>
              </a:solidFill>
              <a:latin typeface="Source Sans Pro Light"/>
              <a:ea typeface="Source Sans Pro Light"/>
              <a:cs typeface="Source Sans Pro Light"/>
              <a:sym typeface="Source Sans Pro Light"/>
            </a:endParaRPr>
          </a:p>
        </p:txBody>
      </p:sp>
      <p:sp>
        <p:nvSpPr>
          <p:cNvPr id="174" name="Google Shape;174;p22"/>
          <p:cNvSpPr txBox="1"/>
          <p:nvPr/>
        </p:nvSpPr>
        <p:spPr>
          <a:xfrm>
            <a:off x="2592048" y="3755675"/>
            <a:ext cx="1119900" cy="351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
                <a:solidFill>
                  <a:schemeClr val="accent1"/>
                </a:solidFill>
                <a:latin typeface="Paytone One"/>
                <a:ea typeface="Paytone One"/>
                <a:cs typeface="Paytone One"/>
                <a:sym typeface="Paytone One"/>
              </a:rPr>
              <a:t>Columns</a:t>
            </a:r>
            <a:endParaRPr>
              <a:solidFill>
                <a:schemeClr val="accent1"/>
              </a:solidFill>
              <a:latin typeface="Paytone One"/>
              <a:ea typeface="Paytone One"/>
              <a:cs typeface="Paytone One"/>
              <a:sym typeface="Paytone One"/>
            </a:endParaRPr>
          </a:p>
        </p:txBody>
      </p:sp>
      <p:sp>
        <p:nvSpPr>
          <p:cNvPr id="175" name="Google Shape;175;p22"/>
          <p:cNvSpPr txBox="1"/>
          <p:nvPr/>
        </p:nvSpPr>
        <p:spPr>
          <a:xfrm>
            <a:off x="4618000" y="733275"/>
            <a:ext cx="2536200" cy="570000"/>
          </a:xfrm>
          <a:prstGeom prst="rect">
            <a:avLst/>
          </a:prstGeom>
          <a:noFill/>
          <a:ln w="9525" cap="flat" cmpd="sng">
            <a:solidFill>
              <a:schemeClr val="lt1"/>
            </a:solidFill>
            <a:prstDash val="solid"/>
            <a:round/>
            <a:headEnd type="none" w="sm" len="sm"/>
            <a:tailEnd type="none" w="sm" len="sm"/>
          </a:ln>
        </p:spPr>
        <p:txBody>
          <a:bodyPr spcFirstLastPara="1" wrap="square" lIns="0" tIns="6350" rIns="0" bIns="0"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800" b="1">
                <a:solidFill>
                  <a:srgbClr val="778DA0"/>
                </a:solidFill>
                <a:highlight>
                  <a:srgbClr val="FFFFFF"/>
                </a:highlight>
              </a:rPr>
              <a:t>Cars dataset with features including make, model, year, engine, and other properties of the car used to predict its price.</a:t>
            </a:r>
            <a:endParaRPr sz="800" b="1">
              <a:solidFill>
                <a:srgbClr val="778DA0"/>
              </a:solidFill>
              <a:highlight>
                <a:srgbClr val="FFFFFF"/>
              </a:highlight>
            </a:endParaRPr>
          </a:p>
          <a:p>
            <a:pPr marL="0" marR="0" lvl="0" indent="0" algn="l" rtl="0">
              <a:lnSpc>
                <a:spcPct val="100000"/>
              </a:lnSpc>
              <a:spcBef>
                <a:spcPts val="400"/>
              </a:spcBef>
              <a:spcAft>
                <a:spcPts val="0"/>
              </a:spcAft>
              <a:buNone/>
            </a:pPr>
            <a:endParaRPr sz="500">
              <a:solidFill>
                <a:srgbClr val="778DA0"/>
              </a:solidFill>
              <a:latin typeface="Source Sans Pro Light"/>
              <a:ea typeface="Source Sans Pro Light"/>
              <a:cs typeface="Source Sans Pro Light"/>
              <a:sym typeface="Source Sans Pro Light"/>
            </a:endParaRPr>
          </a:p>
        </p:txBody>
      </p:sp>
      <p:sp>
        <p:nvSpPr>
          <p:cNvPr id="176" name="Google Shape;176;p22"/>
          <p:cNvSpPr txBox="1"/>
          <p:nvPr/>
        </p:nvSpPr>
        <p:spPr>
          <a:xfrm>
            <a:off x="4618002" y="358350"/>
            <a:ext cx="1330200" cy="351900"/>
          </a:xfrm>
          <a:prstGeom prst="rect">
            <a:avLst/>
          </a:prstGeom>
          <a:noFill/>
          <a:ln>
            <a:noFill/>
          </a:ln>
        </p:spPr>
        <p:txBody>
          <a:bodyPr spcFirstLastPara="1" wrap="square" lIns="0" tIns="6350" rIns="0" bIns="0" anchor="b" anchorCtr="0">
            <a:noAutofit/>
          </a:bodyPr>
          <a:lstStyle/>
          <a:p>
            <a:pPr marL="0" marR="0" lvl="0" indent="0" algn="l" rtl="0">
              <a:lnSpc>
                <a:spcPct val="100000"/>
              </a:lnSpc>
              <a:spcBef>
                <a:spcPts val="0"/>
              </a:spcBef>
              <a:spcAft>
                <a:spcPts val="0"/>
              </a:spcAft>
              <a:buNone/>
            </a:pPr>
            <a:r>
              <a:rPr lang="en">
                <a:solidFill>
                  <a:schemeClr val="accent1"/>
                </a:solidFill>
                <a:latin typeface="Paytone One"/>
                <a:ea typeface="Paytone One"/>
                <a:cs typeface="Paytone One"/>
                <a:sym typeface="Paytone One"/>
              </a:rPr>
              <a:t>description</a:t>
            </a:r>
            <a:endParaRPr>
              <a:solidFill>
                <a:schemeClr val="accent1"/>
              </a:solidFill>
              <a:latin typeface="Paytone One"/>
              <a:ea typeface="Paytone One"/>
              <a:cs typeface="Paytone One"/>
              <a:sym typeface="Paytone One"/>
            </a:endParaRPr>
          </a:p>
        </p:txBody>
      </p:sp>
      <p:sp>
        <p:nvSpPr>
          <p:cNvPr id="177" name="Google Shape;177;p22"/>
          <p:cNvSpPr txBox="1"/>
          <p:nvPr/>
        </p:nvSpPr>
        <p:spPr>
          <a:xfrm>
            <a:off x="900000" y="2468525"/>
            <a:ext cx="1440000" cy="570000"/>
          </a:xfrm>
          <a:prstGeom prst="rect">
            <a:avLst/>
          </a:prstGeom>
          <a:noFill/>
          <a:ln>
            <a:noFill/>
          </a:ln>
        </p:spPr>
        <p:txBody>
          <a:bodyPr spcFirstLastPara="1" wrap="square" lIns="0" tIns="6350" rIns="0" bIns="0" anchor="t" anchorCtr="0">
            <a:noAutofit/>
          </a:bodyPr>
          <a:lstStyle/>
          <a:p>
            <a:pPr marL="0" marR="0" lvl="0" indent="0" algn="r" rtl="0">
              <a:lnSpc>
                <a:spcPct val="100000"/>
              </a:lnSpc>
              <a:spcBef>
                <a:spcPts val="0"/>
              </a:spcBef>
              <a:spcAft>
                <a:spcPts val="0"/>
              </a:spcAft>
              <a:buSzPts val="1100"/>
              <a:buNone/>
            </a:pPr>
            <a:r>
              <a:rPr lang="en" sz="1050">
                <a:solidFill>
                  <a:srgbClr val="778DA0"/>
                </a:solidFill>
                <a:highlight>
                  <a:srgbClr val="FFFFFF"/>
                </a:highlight>
              </a:rPr>
              <a:t>Kaggle</a:t>
            </a:r>
            <a:endParaRPr sz="1000">
              <a:solidFill>
                <a:srgbClr val="778DA0"/>
              </a:solidFill>
              <a:latin typeface="Source Sans Pro Light"/>
              <a:ea typeface="Source Sans Pro Light"/>
              <a:cs typeface="Source Sans Pro Light"/>
              <a:sym typeface="Source Sans Pro Light"/>
            </a:endParaRPr>
          </a:p>
        </p:txBody>
      </p:sp>
      <p:sp>
        <p:nvSpPr>
          <p:cNvPr id="178" name="Google Shape;178;p22"/>
          <p:cNvSpPr txBox="1"/>
          <p:nvPr/>
        </p:nvSpPr>
        <p:spPr>
          <a:xfrm>
            <a:off x="1099352" y="2093625"/>
            <a:ext cx="1240500" cy="351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
                <a:solidFill>
                  <a:schemeClr val="accent1"/>
                </a:solidFill>
                <a:latin typeface="Paytone One"/>
                <a:ea typeface="Paytone One"/>
                <a:cs typeface="Paytone One"/>
                <a:sym typeface="Paytone One"/>
              </a:rPr>
              <a:t>Source</a:t>
            </a:r>
            <a:endParaRPr>
              <a:solidFill>
                <a:schemeClr val="accent1"/>
              </a:solidFill>
              <a:latin typeface="Paytone One"/>
              <a:ea typeface="Paytone One"/>
              <a:cs typeface="Paytone One"/>
              <a:sym typeface="Paytone One"/>
            </a:endParaRPr>
          </a:p>
        </p:txBody>
      </p:sp>
      <p:sp>
        <p:nvSpPr>
          <p:cNvPr id="179" name="Google Shape;179;p2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2"/>
          <p:cNvGrpSpPr/>
          <p:nvPr/>
        </p:nvGrpSpPr>
        <p:grpSpPr>
          <a:xfrm>
            <a:off x="3987476" y="2433475"/>
            <a:ext cx="363900" cy="326375"/>
            <a:chOff x="2654825" y="3124850"/>
            <a:chExt cx="363900" cy="326375"/>
          </a:xfrm>
        </p:grpSpPr>
        <p:sp>
          <p:nvSpPr>
            <p:cNvPr id="181" name="Google Shape;181;p22"/>
            <p:cNvSpPr/>
            <p:nvPr/>
          </p:nvSpPr>
          <p:spPr>
            <a:xfrm>
              <a:off x="2741950" y="3167500"/>
              <a:ext cx="245000" cy="142675"/>
            </a:xfrm>
            <a:custGeom>
              <a:avLst/>
              <a:gdLst/>
              <a:ahLst/>
              <a:cxnLst/>
              <a:rect l="l" t="t" r="r" b="b"/>
              <a:pathLst>
                <a:path w="9800" h="5707" extrusionOk="0">
                  <a:moveTo>
                    <a:pt x="3217" y="2372"/>
                  </a:moveTo>
                  <a:lnTo>
                    <a:pt x="3217" y="3691"/>
                  </a:lnTo>
                  <a:lnTo>
                    <a:pt x="1897" y="3691"/>
                  </a:lnTo>
                  <a:lnTo>
                    <a:pt x="1897" y="2372"/>
                  </a:lnTo>
                  <a:close/>
                  <a:moveTo>
                    <a:pt x="4972" y="2372"/>
                  </a:moveTo>
                  <a:lnTo>
                    <a:pt x="4972" y="3691"/>
                  </a:lnTo>
                  <a:lnTo>
                    <a:pt x="3653" y="3691"/>
                  </a:lnTo>
                  <a:lnTo>
                    <a:pt x="3653" y="2372"/>
                  </a:lnTo>
                  <a:close/>
                  <a:moveTo>
                    <a:pt x="6728" y="2372"/>
                  </a:moveTo>
                  <a:lnTo>
                    <a:pt x="6728" y="3691"/>
                  </a:lnTo>
                  <a:lnTo>
                    <a:pt x="5407" y="3691"/>
                  </a:lnTo>
                  <a:lnTo>
                    <a:pt x="5407" y="2372"/>
                  </a:lnTo>
                  <a:close/>
                  <a:moveTo>
                    <a:pt x="8483" y="2372"/>
                  </a:moveTo>
                  <a:lnTo>
                    <a:pt x="8483" y="3691"/>
                  </a:lnTo>
                  <a:lnTo>
                    <a:pt x="7162" y="3691"/>
                  </a:lnTo>
                  <a:lnTo>
                    <a:pt x="7162" y="2372"/>
                  </a:lnTo>
                  <a:close/>
                  <a:moveTo>
                    <a:pt x="1680" y="1"/>
                  </a:moveTo>
                  <a:cubicBezTo>
                    <a:pt x="1560" y="1"/>
                    <a:pt x="1463" y="97"/>
                    <a:pt x="1463" y="217"/>
                  </a:cubicBezTo>
                  <a:lnTo>
                    <a:pt x="1463" y="1936"/>
                  </a:lnTo>
                  <a:lnTo>
                    <a:pt x="218" y="1936"/>
                  </a:lnTo>
                  <a:cubicBezTo>
                    <a:pt x="97" y="1936"/>
                    <a:pt x="1" y="2033"/>
                    <a:pt x="1" y="2153"/>
                  </a:cubicBezTo>
                  <a:cubicBezTo>
                    <a:pt x="1" y="2273"/>
                    <a:pt x="97" y="2372"/>
                    <a:pt x="218" y="2372"/>
                  </a:cubicBezTo>
                  <a:lnTo>
                    <a:pt x="1463" y="2372"/>
                  </a:lnTo>
                  <a:lnTo>
                    <a:pt x="1463" y="3691"/>
                  </a:lnTo>
                  <a:lnTo>
                    <a:pt x="762" y="3691"/>
                  </a:lnTo>
                  <a:cubicBezTo>
                    <a:pt x="760" y="3690"/>
                    <a:pt x="758" y="3690"/>
                    <a:pt x="756" y="3690"/>
                  </a:cubicBezTo>
                  <a:cubicBezTo>
                    <a:pt x="637" y="3690"/>
                    <a:pt x="538" y="3788"/>
                    <a:pt x="538" y="3909"/>
                  </a:cubicBezTo>
                  <a:cubicBezTo>
                    <a:pt x="538" y="4029"/>
                    <a:pt x="637" y="4126"/>
                    <a:pt x="756" y="4126"/>
                  </a:cubicBezTo>
                  <a:cubicBezTo>
                    <a:pt x="758" y="4126"/>
                    <a:pt x="760" y="4126"/>
                    <a:pt x="762" y="4126"/>
                  </a:cubicBezTo>
                  <a:lnTo>
                    <a:pt x="1463" y="4126"/>
                  </a:lnTo>
                  <a:lnTo>
                    <a:pt x="1463" y="5373"/>
                  </a:lnTo>
                  <a:cubicBezTo>
                    <a:pt x="1463" y="5493"/>
                    <a:pt x="1560" y="5590"/>
                    <a:pt x="1680" y="5590"/>
                  </a:cubicBezTo>
                  <a:cubicBezTo>
                    <a:pt x="1800" y="5590"/>
                    <a:pt x="1899" y="5493"/>
                    <a:pt x="1899" y="5373"/>
                  </a:cubicBezTo>
                  <a:lnTo>
                    <a:pt x="1899" y="4126"/>
                  </a:lnTo>
                  <a:lnTo>
                    <a:pt x="3217" y="4126"/>
                  </a:lnTo>
                  <a:lnTo>
                    <a:pt x="3217" y="5483"/>
                  </a:lnTo>
                  <a:cubicBezTo>
                    <a:pt x="3214" y="5604"/>
                    <a:pt x="3312" y="5707"/>
                    <a:pt x="3436" y="5707"/>
                  </a:cubicBezTo>
                  <a:cubicBezTo>
                    <a:pt x="3558" y="5707"/>
                    <a:pt x="3657" y="5604"/>
                    <a:pt x="3653" y="5483"/>
                  </a:cubicBezTo>
                  <a:lnTo>
                    <a:pt x="3653" y="4126"/>
                  </a:lnTo>
                  <a:lnTo>
                    <a:pt x="4974" y="4126"/>
                  </a:lnTo>
                  <a:lnTo>
                    <a:pt x="4974" y="5483"/>
                  </a:lnTo>
                  <a:cubicBezTo>
                    <a:pt x="4974" y="5603"/>
                    <a:pt x="5071" y="5699"/>
                    <a:pt x="5191" y="5699"/>
                  </a:cubicBezTo>
                  <a:cubicBezTo>
                    <a:pt x="5311" y="5699"/>
                    <a:pt x="5407" y="5603"/>
                    <a:pt x="5407" y="5483"/>
                  </a:cubicBezTo>
                  <a:lnTo>
                    <a:pt x="5407" y="4126"/>
                  </a:lnTo>
                  <a:lnTo>
                    <a:pt x="6728" y="4126"/>
                  </a:lnTo>
                  <a:lnTo>
                    <a:pt x="6728" y="5483"/>
                  </a:lnTo>
                  <a:cubicBezTo>
                    <a:pt x="6725" y="5604"/>
                    <a:pt x="6821" y="5707"/>
                    <a:pt x="6945" y="5707"/>
                  </a:cubicBezTo>
                  <a:cubicBezTo>
                    <a:pt x="7067" y="5707"/>
                    <a:pt x="7165" y="5604"/>
                    <a:pt x="7162" y="5483"/>
                  </a:cubicBezTo>
                  <a:lnTo>
                    <a:pt x="7162" y="4126"/>
                  </a:lnTo>
                  <a:lnTo>
                    <a:pt x="8483" y="4126"/>
                  </a:lnTo>
                  <a:lnTo>
                    <a:pt x="8483" y="5483"/>
                  </a:lnTo>
                  <a:cubicBezTo>
                    <a:pt x="8483" y="5603"/>
                    <a:pt x="8579" y="5699"/>
                    <a:pt x="8699" y="5699"/>
                  </a:cubicBezTo>
                  <a:cubicBezTo>
                    <a:pt x="8820" y="5699"/>
                    <a:pt x="8916" y="5603"/>
                    <a:pt x="8916" y="5483"/>
                  </a:cubicBezTo>
                  <a:lnTo>
                    <a:pt x="8916" y="4126"/>
                  </a:lnTo>
                  <a:lnTo>
                    <a:pt x="9099" y="4126"/>
                  </a:lnTo>
                  <a:cubicBezTo>
                    <a:pt x="9101" y="4126"/>
                    <a:pt x="9103" y="4126"/>
                    <a:pt x="9106" y="4126"/>
                  </a:cubicBezTo>
                  <a:cubicBezTo>
                    <a:pt x="9226" y="4126"/>
                    <a:pt x="9325" y="4029"/>
                    <a:pt x="9325" y="3909"/>
                  </a:cubicBezTo>
                  <a:cubicBezTo>
                    <a:pt x="9325" y="3788"/>
                    <a:pt x="9226" y="3690"/>
                    <a:pt x="9106" y="3690"/>
                  </a:cubicBezTo>
                  <a:cubicBezTo>
                    <a:pt x="9103" y="3690"/>
                    <a:pt x="9101" y="3690"/>
                    <a:pt x="9099" y="3691"/>
                  </a:cubicBezTo>
                  <a:lnTo>
                    <a:pt x="8916" y="3691"/>
                  </a:lnTo>
                  <a:lnTo>
                    <a:pt x="8916" y="2372"/>
                  </a:lnTo>
                  <a:lnTo>
                    <a:pt x="9583" y="2372"/>
                  </a:lnTo>
                  <a:cubicBezTo>
                    <a:pt x="9703" y="2372"/>
                    <a:pt x="9800" y="2273"/>
                    <a:pt x="9800" y="2153"/>
                  </a:cubicBezTo>
                  <a:cubicBezTo>
                    <a:pt x="9800" y="2033"/>
                    <a:pt x="9703" y="1936"/>
                    <a:pt x="9583" y="1936"/>
                  </a:cubicBezTo>
                  <a:lnTo>
                    <a:pt x="8916" y="1936"/>
                  </a:lnTo>
                  <a:lnTo>
                    <a:pt x="8916" y="217"/>
                  </a:lnTo>
                  <a:cubicBezTo>
                    <a:pt x="8916" y="97"/>
                    <a:pt x="8820" y="1"/>
                    <a:pt x="8699" y="1"/>
                  </a:cubicBezTo>
                  <a:cubicBezTo>
                    <a:pt x="8579" y="1"/>
                    <a:pt x="8483" y="97"/>
                    <a:pt x="8483" y="217"/>
                  </a:cubicBezTo>
                  <a:lnTo>
                    <a:pt x="8483" y="1936"/>
                  </a:lnTo>
                  <a:lnTo>
                    <a:pt x="7162" y="1936"/>
                  </a:lnTo>
                  <a:lnTo>
                    <a:pt x="7162" y="217"/>
                  </a:lnTo>
                  <a:cubicBezTo>
                    <a:pt x="7158" y="101"/>
                    <a:pt x="7061" y="8"/>
                    <a:pt x="6945" y="8"/>
                  </a:cubicBezTo>
                  <a:cubicBezTo>
                    <a:pt x="6827" y="8"/>
                    <a:pt x="6732" y="101"/>
                    <a:pt x="6728" y="217"/>
                  </a:cubicBezTo>
                  <a:lnTo>
                    <a:pt x="6728" y="1936"/>
                  </a:lnTo>
                  <a:lnTo>
                    <a:pt x="5407" y="1936"/>
                  </a:lnTo>
                  <a:lnTo>
                    <a:pt x="5407" y="217"/>
                  </a:lnTo>
                  <a:cubicBezTo>
                    <a:pt x="5407" y="97"/>
                    <a:pt x="5311" y="1"/>
                    <a:pt x="5191" y="1"/>
                  </a:cubicBezTo>
                  <a:cubicBezTo>
                    <a:pt x="5071" y="1"/>
                    <a:pt x="4974" y="97"/>
                    <a:pt x="4974" y="217"/>
                  </a:cubicBezTo>
                  <a:lnTo>
                    <a:pt x="4974" y="1936"/>
                  </a:lnTo>
                  <a:lnTo>
                    <a:pt x="3653" y="1936"/>
                  </a:lnTo>
                  <a:lnTo>
                    <a:pt x="3653" y="217"/>
                  </a:lnTo>
                  <a:cubicBezTo>
                    <a:pt x="3649" y="101"/>
                    <a:pt x="3553" y="8"/>
                    <a:pt x="3436" y="8"/>
                  </a:cubicBezTo>
                  <a:cubicBezTo>
                    <a:pt x="3318" y="8"/>
                    <a:pt x="3221" y="101"/>
                    <a:pt x="3217" y="217"/>
                  </a:cubicBezTo>
                  <a:lnTo>
                    <a:pt x="3217" y="1936"/>
                  </a:lnTo>
                  <a:lnTo>
                    <a:pt x="1899" y="1936"/>
                  </a:lnTo>
                  <a:lnTo>
                    <a:pt x="1899" y="217"/>
                  </a:lnTo>
                  <a:cubicBezTo>
                    <a:pt x="1899" y="97"/>
                    <a:pt x="1800" y="1"/>
                    <a:pt x="1680"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2758750" y="3384350"/>
              <a:ext cx="69525" cy="66875"/>
            </a:xfrm>
            <a:custGeom>
              <a:avLst/>
              <a:gdLst/>
              <a:ahLst/>
              <a:cxnLst/>
              <a:rect l="l" t="t" r="r" b="b"/>
              <a:pathLst>
                <a:path w="2781" h="2675" extrusionOk="0">
                  <a:moveTo>
                    <a:pt x="1443" y="0"/>
                  </a:moveTo>
                  <a:cubicBezTo>
                    <a:pt x="902" y="0"/>
                    <a:pt x="415" y="326"/>
                    <a:pt x="209" y="826"/>
                  </a:cubicBezTo>
                  <a:cubicBezTo>
                    <a:pt x="1" y="1325"/>
                    <a:pt x="115" y="1900"/>
                    <a:pt x="499" y="2283"/>
                  </a:cubicBezTo>
                  <a:cubicBezTo>
                    <a:pt x="754" y="2538"/>
                    <a:pt x="1096" y="2674"/>
                    <a:pt x="1443" y="2674"/>
                  </a:cubicBezTo>
                  <a:cubicBezTo>
                    <a:pt x="1616" y="2674"/>
                    <a:pt x="1790" y="2641"/>
                    <a:pt x="1956" y="2572"/>
                  </a:cubicBezTo>
                  <a:cubicBezTo>
                    <a:pt x="2454" y="2366"/>
                    <a:pt x="2780" y="1878"/>
                    <a:pt x="2780" y="1337"/>
                  </a:cubicBezTo>
                  <a:cubicBezTo>
                    <a:pt x="2780" y="599"/>
                    <a:pt x="2182" y="0"/>
                    <a:pt x="1443" y="0"/>
                  </a:cubicBezTo>
                  <a:close/>
                </a:path>
              </a:pathLst>
            </a:custGeom>
            <a:solidFill>
              <a:srgbClr val="2D2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2774575" y="3402625"/>
              <a:ext cx="35450" cy="30325"/>
            </a:xfrm>
            <a:custGeom>
              <a:avLst/>
              <a:gdLst/>
              <a:ahLst/>
              <a:cxnLst/>
              <a:rect l="l" t="t" r="r" b="b"/>
              <a:pathLst>
                <a:path w="1418" h="1213" extrusionOk="0">
                  <a:moveTo>
                    <a:pt x="810" y="0"/>
                  </a:moveTo>
                  <a:cubicBezTo>
                    <a:pt x="271" y="0"/>
                    <a:pt x="0" y="653"/>
                    <a:pt x="382" y="1034"/>
                  </a:cubicBezTo>
                  <a:cubicBezTo>
                    <a:pt x="499" y="1151"/>
                    <a:pt x="654" y="1213"/>
                    <a:pt x="812" y="1213"/>
                  </a:cubicBezTo>
                  <a:cubicBezTo>
                    <a:pt x="890" y="1213"/>
                    <a:pt x="968" y="1198"/>
                    <a:pt x="1043" y="1167"/>
                  </a:cubicBezTo>
                  <a:cubicBezTo>
                    <a:pt x="1269" y="1072"/>
                    <a:pt x="1418" y="852"/>
                    <a:pt x="1418" y="606"/>
                  </a:cubicBezTo>
                  <a:cubicBezTo>
                    <a:pt x="1418" y="271"/>
                    <a:pt x="1145" y="0"/>
                    <a:pt x="810" y="0"/>
                  </a:cubicBezTo>
                  <a:close/>
                </a:path>
              </a:pathLst>
            </a:custGeom>
            <a:solidFill>
              <a:srgbClr val="515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2891450" y="3384350"/>
              <a:ext cx="69525" cy="66875"/>
            </a:xfrm>
            <a:custGeom>
              <a:avLst/>
              <a:gdLst/>
              <a:ahLst/>
              <a:cxnLst/>
              <a:rect l="l" t="t" r="r" b="b"/>
              <a:pathLst>
                <a:path w="2781" h="2675" extrusionOk="0">
                  <a:moveTo>
                    <a:pt x="1443" y="0"/>
                  </a:moveTo>
                  <a:cubicBezTo>
                    <a:pt x="902" y="0"/>
                    <a:pt x="415" y="326"/>
                    <a:pt x="207" y="826"/>
                  </a:cubicBezTo>
                  <a:cubicBezTo>
                    <a:pt x="1" y="1325"/>
                    <a:pt x="116" y="1900"/>
                    <a:pt x="497" y="2283"/>
                  </a:cubicBezTo>
                  <a:cubicBezTo>
                    <a:pt x="752" y="2538"/>
                    <a:pt x="1094" y="2674"/>
                    <a:pt x="1442" y="2674"/>
                  </a:cubicBezTo>
                  <a:cubicBezTo>
                    <a:pt x="1614" y="2674"/>
                    <a:pt x="1788" y="2641"/>
                    <a:pt x="1954" y="2572"/>
                  </a:cubicBezTo>
                  <a:cubicBezTo>
                    <a:pt x="2454" y="2366"/>
                    <a:pt x="2779" y="1878"/>
                    <a:pt x="2779" y="1337"/>
                  </a:cubicBezTo>
                  <a:cubicBezTo>
                    <a:pt x="2780" y="599"/>
                    <a:pt x="2182" y="0"/>
                    <a:pt x="1443" y="0"/>
                  </a:cubicBezTo>
                  <a:close/>
                </a:path>
              </a:pathLst>
            </a:custGeom>
            <a:solidFill>
              <a:srgbClr val="2D2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2907225" y="3402625"/>
              <a:ext cx="35475" cy="30350"/>
            </a:xfrm>
            <a:custGeom>
              <a:avLst/>
              <a:gdLst/>
              <a:ahLst/>
              <a:cxnLst/>
              <a:rect l="l" t="t" r="r" b="b"/>
              <a:pathLst>
                <a:path w="1419" h="1214" extrusionOk="0">
                  <a:moveTo>
                    <a:pt x="812" y="0"/>
                  </a:moveTo>
                  <a:cubicBezTo>
                    <a:pt x="271" y="0"/>
                    <a:pt x="1" y="653"/>
                    <a:pt x="382" y="1036"/>
                  </a:cubicBezTo>
                  <a:cubicBezTo>
                    <a:pt x="498" y="1152"/>
                    <a:pt x="653" y="1214"/>
                    <a:pt x="810" y="1214"/>
                  </a:cubicBezTo>
                  <a:cubicBezTo>
                    <a:pt x="889" y="1214"/>
                    <a:pt x="968" y="1199"/>
                    <a:pt x="1044" y="1167"/>
                  </a:cubicBezTo>
                  <a:cubicBezTo>
                    <a:pt x="1271" y="1074"/>
                    <a:pt x="1418" y="852"/>
                    <a:pt x="1418" y="606"/>
                  </a:cubicBezTo>
                  <a:cubicBezTo>
                    <a:pt x="1418" y="271"/>
                    <a:pt x="1146" y="0"/>
                    <a:pt x="812" y="0"/>
                  </a:cubicBezTo>
                  <a:close/>
                </a:path>
              </a:pathLst>
            </a:custGeom>
            <a:solidFill>
              <a:srgbClr val="5155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2726725" y="3149125"/>
              <a:ext cx="292000" cy="152450"/>
            </a:xfrm>
            <a:custGeom>
              <a:avLst/>
              <a:gdLst/>
              <a:ahLst/>
              <a:cxnLst/>
              <a:rect l="l" t="t" r="r" b="b"/>
              <a:pathLst>
                <a:path w="11680" h="6098" extrusionOk="0">
                  <a:moveTo>
                    <a:pt x="0" y="1"/>
                  </a:moveTo>
                  <a:lnTo>
                    <a:pt x="411" y="1160"/>
                  </a:lnTo>
                  <a:lnTo>
                    <a:pt x="10378" y="1160"/>
                  </a:lnTo>
                  <a:lnTo>
                    <a:pt x="9242" y="6098"/>
                  </a:lnTo>
                  <a:lnTo>
                    <a:pt x="10430" y="6098"/>
                  </a:lnTo>
                  <a:lnTo>
                    <a:pt x="11518" y="1377"/>
                  </a:lnTo>
                  <a:cubicBezTo>
                    <a:pt x="11679" y="673"/>
                    <a:pt x="11145" y="1"/>
                    <a:pt x="10423" y="1"/>
                  </a:cubicBezTo>
                  <a:close/>
                </a:path>
              </a:pathLst>
            </a:custGeom>
            <a:solidFill>
              <a:srgbClr val="C3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2969375" y="3149125"/>
              <a:ext cx="49350" cy="152450"/>
            </a:xfrm>
            <a:custGeom>
              <a:avLst/>
              <a:gdLst/>
              <a:ahLst/>
              <a:cxnLst/>
              <a:rect l="l" t="t" r="r" b="b"/>
              <a:pathLst>
                <a:path w="1974" h="6098" extrusionOk="0">
                  <a:moveTo>
                    <a:pt x="0" y="1"/>
                  </a:moveTo>
                  <a:cubicBezTo>
                    <a:pt x="723" y="1"/>
                    <a:pt x="1257" y="673"/>
                    <a:pt x="1095" y="1377"/>
                  </a:cubicBezTo>
                  <a:lnTo>
                    <a:pt x="9" y="6098"/>
                  </a:lnTo>
                  <a:lnTo>
                    <a:pt x="726" y="6098"/>
                  </a:lnTo>
                  <a:lnTo>
                    <a:pt x="1812" y="1377"/>
                  </a:lnTo>
                  <a:cubicBezTo>
                    <a:pt x="1973" y="673"/>
                    <a:pt x="1439" y="1"/>
                    <a:pt x="717" y="1"/>
                  </a:cubicBezTo>
                  <a:close/>
                </a:path>
              </a:pathLst>
            </a:custGeom>
            <a:solidFill>
              <a:srgbClr val="858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2654825" y="3124850"/>
              <a:ext cx="359900" cy="205700"/>
            </a:xfrm>
            <a:custGeom>
              <a:avLst/>
              <a:gdLst/>
              <a:ahLst/>
              <a:cxnLst/>
              <a:rect l="l" t="t" r="r" b="b"/>
              <a:pathLst>
                <a:path w="14396" h="8228" extrusionOk="0">
                  <a:moveTo>
                    <a:pt x="581" y="1"/>
                  </a:moveTo>
                  <a:cubicBezTo>
                    <a:pt x="260" y="1"/>
                    <a:pt x="0" y="260"/>
                    <a:pt x="0" y="581"/>
                  </a:cubicBezTo>
                  <a:cubicBezTo>
                    <a:pt x="0" y="900"/>
                    <a:pt x="260" y="1160"/>
                    <a:pt x="581" y="1160"/>
                  </a:cubicBezTo>
                  <a:lnTo>
                    <a:pt x="1626" y="1160"/>
                  </a:lnTo>
                  <a:cubicBezTo>
                    <a:pt x="1678" y="1160"/>
                    <a:pt x="1722" y="1191"/>
                    <a:pt x="1744" y="1237"/>
                  </a:cubicBezTo>
                  <a:lnTo>
                    <a:pt x="3706" y="6785"/>
                  </a:lnTo>
                  <a:cubicBezTo>
                    <a:pt x="4075" y="7660"/>
                    <a:pt x="4934" y="8228"/>
                    <a:pt x="5884" y="8228"/>
                  </a:cubicBezTo>
                  <a:lnTo>
                    <a:pt x="13817" y="8228"/>
                  </a:lnTo>
                  <a:cubicBezTo>
                    <a:pt x="14138" y="8228"/>
                    <a:pt x="14396" y="7968"/>
                    <a:pt x="14396" y="7647"/>
                  </a:cubicBezTo>
                  <a:cubicBezTo>
                    <a:pt x="14396" y="7328"/>
                    <a:pt x="14138" y="7069"/>
                    <a:pt x="13817" y="7069"/>
                  </a:cubicBezTo>
                  <a:lnTo>
                    <a:pt x="5884" y="7069"/>
                  </a:lnTo>
                  <a:cubicBezTo>
                    <a:pt x="5400" y="7069"/>
                    <a:pt x="4962" y="6780"/>
                    <a:pt x="4774" y="6334"/>
                  </a:cubicBezTo>
                  <a:lnTo>
                    <a:pt x="2810" y="786"/>
                  </a:lnTo>
                  <a:cubicBezTo>
                    <a:pt x="2609" y="311"/>
                    <a:pt x="2143" y="1"/>
                    <a:pt x="1626" y="1"/>
                  </a:cubicBezTo>
                  <a:close/>
                </a:path>
              </a:pathLst>
            </a:custGeom>
            <a:solidFill>
              <a:srgbClr val="C3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2754150" y="3301650"/>
              <a:ext cx="260950" cy="28900"/>
            </a:xfrm>
            <a:custGeom>
              <a:avLst/>
              <a:gdLst/>
              <a:ahLst/>
              <a:cxnLst/>
              <a:rect l="l" t="t" r="r" b="b"/>
              <a:pathLst>
                <a:path w="10438" h="1156" extrusionOk="0">
                  <a:moveTo>
                    <a:pt x="9901" y="0"/>
                  </a:moveTo>
                  <a:lnTo>
                    <a:pt x="9901" y="0"/>
                  </a:lnTo>
                  <a:cubicBezTo>
                    <a:pt x="9903" y="18"/>
                    <a:pt x="9903" y="38"/>
                    <a:pt x="9903" y="56"/>
                  </a:cubicBezTo>
                  <a:cubicBezTo>
                    <a:pt x="9903" y="376"/>
                    <a:pt x="9643" y="634"/>
                    <a:pt x="9324" y="634"/>
                  </a:cubicBezTo>
                  <a:lnTo>
                    <a:pt x="1391" y="634"/>
                  </a:lnTo>
                  <a:cubicBezTo>
                    <a:pt x="1388" y="635"/>
                    <a:pt x="1385" y="635"/>
                    <a:pt x="1382" y="635"/>
                  </a:cubicBezTo>
                  <a:cubicBezTo>
                    <a:pt x="885" y="635"/>
                    <a:pt x="401" y="477"/>
                    <a:pt x="0" y="185"/>
                  </a:cubicBezTo>
                  <a:lnTo>
                    <a:pt x="0" y="185"/>
                  </a:lnTo>
                  <a:cubicBezTo>
                    <a:pt x="445" y="796"/>
                    <a:pt x="1154" y="1156"/>
                    <a:pt x="1911" y="1156"/>
                  </a:cubicBezTo>
                  <a:lnTo>
                    <a:pt x="9844" y="1156"/>
                  </a:lnTo>
                  <a:cubicBezTo>
                    <a:pt x="10152" y="1154"/>
                    <a:pt x="10407" y="912"/>
                    <a:pt x="10421" y="604"/>
                  </a:cubicBezTo>
                  <a:cubicBezTo>
                    <a:pt x="10437" y="296"/>
                    <a:pt x="10208" y="31"/>
                    <a:pt x="9901" y="0"/>
                  </a:cubicBezTo>
                  <a:close/>
                </a:path>
              </a:pathLst>
            </a:custGeom>
            <a:solidFill>
              <a:srgbClr val="858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2725950" y="3311000"/>
              <a:ext cx="250175" cy="80625"/>
            </a:xfrm>
            <a:custGeom>
              <a:avLst/>
              <a:gdLst/>
              <a:ahLst/>
              <a:cxnLst/>
              <a:rect l="l" t="t" r="r" b="b"/>
              <a:pathLst>
                <a:path w="10007" h="3225" extrusionOk="0">
                  <a:moveTo>
                    <a:pt x="1282" y="1"/>
                  </a:moveTo>
                  <a:lnTo>
                    <a:pt x="696" y="845"/>
                  </a:lnTo>
                  <a:cubicBezTo>
                    <a:pt x="1" y="1848"/>
                    <a:pt x="720" y="3225"/>
                    <a:pt x="1942" y="3225"/>
                  </a:cubicBezTo>
                  <a:lnTo>
                    <a:pt x="9427" y="3225"/>
                  </a:lnTo>
                  <a:cubicBezTo>
                    <a:pt x="9746" y="3225"/>
                    <a:pt x="10006" y="2965"/>
                    <a:pt x="10006" y="2646"/>
                  </a:cubicBezTo>
                  <a:cubicBezTo>
                    <a:pt x="10006" y="2325"/>
                    <a:pt x="9746" y="2065"/>
                    <a:pt x="9427" y="2065"/>
                  </a:cubicBezTo>
                  <a:lnTo>
                    <a:pt x="1942" y="2065"/>
                  </a:lnTo>
                  <a:cubicBezTo>
                    <a:pt x="1653" y="2065"/>
                    <a:pt x="1485" y="1743"/>
                    <a:pt x="1648" y="1506"/>
                  </a:cubicBezTo>
                  <a:lnTo>
                    <a:pt x="2245" y="646"/>
                  </a:lnTo>
                  <a:cubicBezTo>
                    <a:pt x="1875" y="513"/>
                    <a:pt x="1544" y="293"/>
                    <a:pt x="1282" y="1"/>
                  </a:cubicBezTo>
                  <a:close/>
                </a:path>
              </a:pathLst>
            </a:custGeom>
            <a:solidFill>
              <a:srgbClr val="C3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2735650" y="3348600"/>
              <a:ext cx="240500" cy="43025"/>
            </a:xfrm>
            <a:custGeom>
              <a:avLst/>
              <a:gdLst/>
              <a:ahLst/>
              <a:cxnLst/>
              <a:rect l="l" t="t" r="r" b="b"/>
              <a:pathLst>
                <a:path w="9620" h="1721" extrusionOk="0">
                  <a:moveTo>
                    <a:pt x="50" y="0"/>
                  </a:moveTo>
                  <a:cubicBezTo>
                    <a:pt x="0" y="382"/>
                    <a:pt x="97" y="767"/>
                    <a:pt x="319" y="1081"/>
                  </a:cubicBezTo>
                  <a:cubicBezTo>
                    <a:pt x="574" y="1427"/>
                    <a:pt x="977" y="1687"/>
                    <a:pt x="1461" y="1717"/>
                  </a:cubicBezTo>
                  <a:lnTo>
                    <a:pt x="1468" y="1717"/>
                  </a:lnTo>
                  <a:cubicBezTo>
                    <a:pt x="1496" y="1719"/>
                    <a:pt x="1525" y="1721"/>
                    <a:pt x="1556" y="1721"/>
                  </a:cubicBezTo>
                  <a:cubicBezTo>
                    <a:pt x="2124" y="1720"/>
                    <a:pt x="2650" y="1720"/>
                    <a:pt x="3137" y="1720"/>
                  </a:cubicBezTo>
                  <a:cubicBezTo>
                    <a:pt x="4110" y="1720"/>
                    <a:pt x="4926" y="1721"/>
                    <a:pt x="5609" y="1721"/>
                  </a:cubicBezTo>
                  <a:lnTo>
                    <a:pt x="8598" y="1721"/>
                  </a:lnTo>
                  <a:cubicBezTo>
                    <a:pt x="9002" y="1717"/>
                    <a:pt x="9152" y="1706"/>
                    <a:pt x="9229" y="1688"/>
                  </a:cubicBezTo>
                  <a:cubicBezTo>
                    <a:pt x="9258" y="1678"/>
                    <a:pt x="9287" y="1665"/>
                    <a:pt x="9313" y="1651"/>
                  </a:cubicBezTo>
                  <a:lnTo>
                    <a:pt x="9330" y="1642"/>
                  </a:lnTo>
                  <a:cubicBezTo>
                    <a:pt x="9349" y="1631"/>
                    <a:pt x="9369" y="1617"/>
                    <a:pt x="9389" y="1602"/>
                  </a:cubicBezTo>
                  <a:lnTo>
                    <a:pt x="9394" y="1599"/>
                  </a:lnTo>
                  <a:cubicBezTo>
                    <a:pt x="9403" y="1592"/>
                    <a:pt x="9412" y="1584"/>
                    <a:pt x="9421" y="1577"/>
                  </a:cubicBezTo>
                  <a:lnTo>
                    <a:pt x="9428" y="1570"/>
                  </a:lnTo>
                  <a:cubicBezTo>
                    <a:pt x="9442" y="1558"/>
                    <a:pt x="9455" y="1545"/>
                    <a:pt x="9466" y="1532"/>
                  </a:cubicBezTo>
                  <a:cubicBezTo>
                    <a:pt x="9471" y="1527"/>
                    <a:pt x="9475" y="1523"/>
                    <a:pt x="9478" y="1518"/>
                  </a:cubicBezTo>
                  <a:cubicBezTo>
                    <a:pt x="9482" y="1514"/>
                    <a:pt x="9489" y="1506"/>
                    <a:pt x="9496" y="1498"/>
                  </a:cubicBezTo>
                  <a:cubicBezTo>
                    <a:pt x="9502" y="1491"/>
                    <a:pt x="9505" y="1486"/>
                    <a:pt x="9509" y="1480"/>
                  </a:cubicBezTo>
                  <a:cubicBezTo>
                    <a:pt x="9516" y="1470"/>
                    <a:pt x="9523" y="1461"/>
                    <a:pt x="9530" y="1450"/>
                  </a:cubicBezTo>
                  <a:cubicBezTo>
                    <a:pt x="9536" y="1439"/>
                    <a:pt x="9539" y="1434"/>
                    <a:pt x="9545" y="1427"/>
                  </a:cubicBezTo>
                  <a:cubicBezTo>
                    <a:pt x="9548" y="1418"/>
                    <a:pt x="9552" y="1412"/>
                    <a:pt x="9555" y="1405"/>
                  </a:cubicBezTo>
                  <a:cubicBezTo>
                    <a:pt x="9559" y="1400"/>
                    <a:pt x="9563" y="1389"/>
                    <a:pt x="9568" y="1380"/>
                  </a:cubicBezTo>
                  <a:cubicBezTo>
                    <a:pt x="9572" y="1371"/>
                    <a:pt x="9575" y="1364"/>
                    <a:pt x="9577" y="1357"/>
                  </a:cubicBezTo>
                  <a:cubicBezTo>
                    <a:pt x="9582" y="1346"/>
                    <a:pt x="9586" y="1335"/>
                    <a:pt x="9589" y="1321"/>
                  </a:cubicBezTo>
                  <a:cubicBezTo>
                    <a:pt x="9593" y="1316"/>
                    <a:pt x="9595" y="1310"/>
                    <a:pt x="9597" y="1303"/>
                  </a:cubicBezTo>
                  <a:cubicBezTo>
                    <a:pt x="9600" y="1290"/>
                    <a:pt x="9602" y="1278"/>
                    <a:pt x="9606" y="1265"/>
                  </a:cubicBezTo>
                  <a:cubicBezTo>
                    <a:pt x="9606" y="1262"/>
                    <a:pt x="9607" y="1260"/>
                    <a:pt x="9607" y="1256"/>
                  </a:cubicBezTo>
                  <a:cubicBezTo>
                    <a:pt x="9611" y="1240"/>
                    <a:pt x="9613" y="1224"/>
                    <a:pt x="9615" y="1206"/>
                  </a:cubicBezTo>
                  <a:cubicBezTo>
                    <a:pt x="9615" y="1203"/>
                    <a:pt x="9616" y="1197"/>
                    <a:pt x="9616" y="1194"/>
                  </a:cubicBezTo>
                  <a:cubicBezTo>
                    <a:pt x="9618" y="1176"/>
                    <a:pt x="9620" y="1158"/>
                    <a:pt x="9620" y="1142"/>
                  </a:cubicBezTo>
                  <a:cubicBezTo>
                    <a:pt x="9618" y="1122"/>
                    <a:pt x="9618" y="1102"/>
                    <a:pt x="9615" y="1083"/>
                  </a:cubicBezTo>
                  <a:cubicBezTo>
                    <a:pt x="9613" y="1065"/>
                    <a:pt x="9611" y="1049"/>
                    <a:pt x="9607" y="1032"/>
                  </a:cubicBezTo>
                  <a:cubicBezTo>
                    <a:pt x="9607" y="1031"/>
                    <a:pt x="9607" y="1027"/>
                    <a:pt x="9607" y="1025"/>
                  </a:cubicBezTo>
                  <a:cubicBezTo>
                    <a:pt x="9598" y="988"/>
                    <a:pt x="9588" y="952"/>
                    <a:pt x="9573" y="918"/>
                  </a:cubicBezTo>
                  <a:cubicBezTo>
                    <a:pt x="9468" y="1072"/>
                    <a:pt x="9238" y="1217"/>
                    <a:pt x="9039" y="1217"/>
                  </a:cubicBezTo>
                  <a:lnTo>
                    <a:pt x="1554" y="1217"/>
                  </a:lnTo>
                  <a:cubicBezTo>
                    <a:pt x="835" y="1217"/>
                    <a:pt x="206" y="685"/>
                    <a:pt x="50" y="0"/>
                  </a:cubicBezTo>
                  <a:close/>
                </a:path>
              </a:pathLst>
            </a:custGeom>
            <a:solidFill>
              <a:srgbClr val="858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2748450" y="3311000"/>
              <a:ext cx="33625" cy="28650"/>
            </a:xfrm>
            <a:custGeom>
              <a:avLst/>
              <a:gdLst/>
              <a:ahLst/>
              <a:cxnLst/>
              <a:rect l="l" t="t" r="r" b="b"/>
              <a:pathLst>
                <a:path w="1345" h="1146" extrusionOk="0">
                  <a:moveTo>
                    <a:pt x="382" y="1"/>
                  </a:moveTo>
                  <a:lnTo>
                    <a:pt x="1" y="551"/>
                  </a:lnTo>
                  <a:cubicBezTo>
                    <a:pt x="278" y="829"/>
                    <a:pt x="621" y="1035"/>
                    <a:pt x="997" y="1146"/>
                  </a:cubicBezTo>
                  <a:lnTo>
                    <a:pt x="1345" y="644"/>
                  </a:lnTo>
                  <a:cubicBezTo>
                    <a:pt x="975" y="513"/>
                    <a:pt x="644" y="293"/>
                    <a:pt x="382" y="1"/>
                  </a:cubicBezTo>
                  <a:close/>
                </a:path>
              </a:pathLst>
            </a:custGeom>
            <a:solidFill>
              <a:srgbClr val="858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8"/>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8"/>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714" name="Google Shape;714;p58"/>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15" name="Google Shape;715;p58"/>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16" name="Google Shape;716;p58"/>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17" name="Google Shape;717;p58"/>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18" name="Google Shape;718;p58"/>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19" name="Google Shape;719;p58"/>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20" name="Google Shape;720;p58"/>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21" name="Google Shape;721;p58"/>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22" name="Google Shape;722;p58"/>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23" name="Google Shape;723;p58"/>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24" name="Google Shape;724;p58"/>
          <p:cNvSpPr txBox="1"/>
          <p:nvPr/>
        </p:nvSpPr>
        <p:spPr>
          <a:xfrm>
            <a:off x="3154500" y="937475"/>
            <a:ext cx="254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725" name="Google Shape;725;p58"/>
          <p:cNvPicPr preferRelativeResize="0"/>
          <p:nvPr/>
        </p:nvPicPr>
        <p:blipFill>
          <a:blip r:embed="rId3">
            <a:alphaModFix/>
          </a:blip>
          <a:stretch>
            <a:fillRect/>
          </a:stretch>
        </p:blipFill>
        <p:spPr>
          <a:xfrm>
            <a:off x="247500" y="494075"/>
            <a:ext cx="7942501" cy="4497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9"/>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9"/>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732" name="Google Shape;732;p59"/>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3" name="Google Shape;733;p59"/>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4" name="Google Shape;734;p59"/>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5" name="Google Shape;735;p59"/>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6" name="Google Shape;736;p59"/>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7" name="Google Shape;737;p59"/>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8" name="Google Shape;738;p59"/>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39" name="Google Shape;739;p59"/>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40" name="Google Shape;740;p59"/>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41" name="Google Shape;741;p59"/>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42" name="Google Shape;742;p59"/>
          <p:cNvSpPr txBox="1"/>
          <p:nvPr/>
        </p:nvSpPr>
        <p:spPr>
          <a:xfrm>
            <a:off x="3268525" y="1026175"/>
            <a:ext cx="26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743" name="Google Shape;743;p59"/>
          <p:cNvPicPr preferRelativeResize="0"/>
          <p:nvPr/>
        </p:nvPicPr>
        <p:blipFill>
          <a:blip r:embed="rId3">
            <a:alphaModFix/>
          </a:blip>
          <a:stretch>
            <a:fillRect/>
          </a:stretch>
        </p:blipFill>
        <p:spPr>
          <a:xfrm>
            <a:off x="247500" y="228025"/>
            <a:ext cx="8029101" cy="4763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0"/>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0"/>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Box plot </a:t>
            </a:r>
            <a:endParaRPr>
              <a:solidFill>
                <a:srgbClr val="989F53"/>
              </a:solidFill>
            </a:endParaRPr>
          </a:p>
        </p:txBody>
      </p:sp>
      <p:sp>
        <p:nvSpPr>
          <p:cNvPr id="750" name="Google Shape;750;p60"/>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1" name="Google Shape;751;p60"/>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2" name="Google Shape;752;p60"/>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3" name="Google Shape;753;p60"/>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4" name="Google Shape;754;p60"/>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5" name="Google Shape;755;p60"/>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6" name="Google Shape;756;p60"/>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7" name="Google Shape;757;p60"/>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8" name="Google Shape;758;p60"/>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59" name="Google Shape;759;p60"/>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60" name="Google Shape;760;p60"/>
          <p:cNvSpPr txBox="1"/>
          <p:nvPr/>
        </p:nvSpPr>
        <p:spPr>
          <a:xfrm>
            <a:off x="3268525" y="1026175"/>
            <a:ext cx="26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61" name="Google Shape;761;p60"/>
          <p:cNvSpPr txBox="1"/>
          <p:nvPr/>
        </p:nvSpPr>
        <p:spPr>
          <a:xfrm>
            <a:off x="3509225" y="1076850"/>
            <a:ext cx="20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762" name="Google Shape;762;p60"/>
          <p:cNvPicPr preferRelativeResize="0"/>
          <p:nvPr/>
        </p:nvPicPr>
        <p:blipFill>
          <a:blip r:embed="rId3">
            <a:alphaModFix/>
          </a:blip>
          <a:stretch>
            <a:fillRect/>
          </a:stretch>
        </p:blipFill>
        <p:spPr>
          <a:xfrm>
            <a:off x="247500" y="494075"/>
            <a:ext cx="7885825" cy="449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61"/>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1"/>
          <p:cNvSpPr txBox="1">
            <a:spLocks noGrp="1"/>
          </p:cNvSpPr>
          <p:nvPr>
            <p:ph type="title"/>
          </p:nvPr>
        </p:nvSpPr>
        <p:spPr>
          <a:xfrm>
            <a:off x="4624075" y="1153875"/>
            <a:ext cx="37143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sz="9600"/>
          </a:p>
        </p:txBody>
      </p:sp>
      <p:sp>
        <p:nvSpPr>
          <p:cNvPr id="769" name="Google Shape;769;p61"/>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0" name="Google Shape;770;p61"/>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771" name="Google Shape;771;p61"/>
          <p:cNvSpPr txBox="1">
            <a:spLocks noGrp="1"/>
          </p:cNvSpPr>
          <p:nvPr>
            <p:ph type="ctrTitle" idx="2"/>
          </p:nvPr>
        </p:nvSpPr>
        <p:spPr>
          <a:xfrm>
            <a:off x="4459400" y="3294150"/>
            <a:ext cx="4058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Modeling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Modeling Steps</a:t>
            </a:r>
            <a:endParaRPr>
              <a:solidFill>
                <a:srgbClr val="989F53"/>
              </a:solidFill>
            </a:endParaRPr>
          </a:p>
        </p:txBody>
      </p:sp>
      <p:sp>
        <p:nvSpPr>
          <p:cNvPr id="778" name="Google Shape;778;p62"/>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79" name="Google Shape;779;p62"/>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0" name="Google Shape;780;p62"/>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1" name="Google Shape;781;p62"/>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2" name="Google Shape;782;p62"/>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3" name="Google Shape;783;p62"/>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4" name="Google Shape;784;p62"/>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5" name="Google Shape;785;p62"/>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786" name="Google Shape;786;p62"/>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grpSp>
        <p:nvGrpSpPr>
          <p:cNvPr id="787" name="Google Shape;787;p62"/>
          <p:cNvGrpSpPr/>
          <p:nvPr/>
        </p:nvGrpSpPr>
        <p:grpSpPr>
          <a:xfrm rot="5400000">
            <a:off x="2099679" y="-1521289"/>
            <a:ext cx="4254743" cy="7854056"/>
            <a:chOff x="3088670" y="1930338"/>
            <a:chExt cx="380983" cy="684491"/>
          </a:xfrm>
        </p:grpSpPr>
        <p:sp>
          <p:nvSpPr>
            <p:cNvPr id="788" name="Google Shape;788;p62"/>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2"/>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2"/>
            <p:cNvSpPr/>
            <p:nvPr/>
          </p:nvSpPr>
          <p:spPr>
            <a:xfrm>
              <a:off x="3234355" y="2206045"/>
              <a:ext cx="71112"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choose </a:t>
              </a:r>
              <a:endParaRPr/>
            </a:p>
            <a:p>
              <a:pPr marL="0" lvl="0" indent="0" algn="l" rtl="0">
                <a:spcBef>
                  <a:spcPts val="0"/>
                </a:spcBef>
                <a:spcAft>
                  <a:spcPts val="0"/>
                </a:spcAft>
                <a:buNone/>
              </a:pPr>
              <a:r>
                <a:rPr lang="en"/>
                <a:t>Best model</a:t>
              </a:r>
              <a:endParaRPr/>
            </a:p>
          </p:txBody>
        </p:sp>
        <p:sp>
          <p:nvSpPr>
            <p:cNvPr id="795" name="Google Shape;795;p62"/>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2"/>
            <p:cNvSpPr/>
            <p:nvPr/>
          </p:nvSpPr>
          <p:spPr>
            <a:xfrm>
              <a:off x="3220912" y="1993392"/>
              <a:ext cx="96499"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modify parameter </a:t>
              </a:r>
              <a:endParaRPr/>
            </a:p>
          </p:txBody>
        </p:sp>
        <p:sp>
          <p:nvSpPr>
            <p:cNvPr id="799" name="Google Shape;799;p62"/>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2"/>
            <p:cNvSpPr/>
            <p:nvPr/>
          </p:nvSpPr>
          <p:spPr>
            <a:xfrm>
              <a:off x="3260703" y="2099693"/>
              <a:ext cx="73620"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validate</a:t>
              </a:r>
              <a:endParaRPr/>
            </a:p>
          </p:txBody>
        </p:sp>
        <p:sp>
          <p:nvSpPr>
            <p:cNvPr id="803" name="Google Shape;803;p62"/>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62"/>
            <p:cNvSpPr/>
            <p:nvPr/>
          </p:nvSpPr>
          <p:spPr>
            <a:xfrm>
              <a:off x="3269004" y="2311753"/>
              <a:ext cx="69284"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Apply</a:t>
              </a:r>
              <a:endParaRPr/>
            </a:p>
            <a:p>
              <a:pPr marL="0" lvl="0" indent="0" algn="l" rtl="0">
                <a:spcBef>
                  <a:spcPts val="0"/>
                </a:spcBef>
                <a:spcAft>
                  <a:spcPts val="0"/>
                </a:spcAft>
                <a:buNone/>
              </a:pPr>
              <a:r>
                <a:rPr lang="en"/>
                <a:t>Model</a:t>
              </a:r>
              <a:endParaRPr/>
            </a:p>
          </p:txBody>
        </p:sp>
        <p:sp>
          <p:nvSpPr>
            <p:cNvPr id="807" name="Google Shape;807;p62"/>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62"/>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33759" y="2417182"/>
              <a:ext cx="65740"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Data</a:t>
              </a:r>
              <a:endParaRPr/>
            </a:p>
            <a:p>
              <a:pPr marL="0" lvl="0" indent="0" algn="l" rtl="0">
                <a:spcBef>
                  <a:spcPts val="0"/>
                </a:spcBef>
                <a:spcAft>
                  <a:spcPts val="0"/>
                </a:spcAft>
                <a:buNone/>
              </a:pPr>
              <a:r>
                <a:rPr lang="en"/>
                <a:t>Scale</a:t>
              </a:r>
              <a:endParaRPr/>
            </a:p>
          </p:txBody>
        </p:sp>
        <p:sp>
          <p:nvSpPr>
            <p:cNvPr id="811" name="Google Shape;811;p62"/>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3258713" y="2523843"/>
              <a:ext cx="81564" cy="58072"/>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Feature selection</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rgbClr val="989F53"/>
                </a:solidFill>
              </a:rPr>
              <a:t>Feature Selection</a:t>
            </a:r>
            <a:endParaRPr dirty="0">
              <a:solidFill>
                <a:srgbClr val="989F5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086" y="0"/>
            <a:ext cx="5710334" cy="4544548"/>
          </a:xfrm>
          <a:prstGeom prst="rect">
            <a:avLst/>
          </a:prstGeom>
        </p:spPr>
      </p:pic>
    </p:spTree>
    <p:extLst>
      <p:ext uri="{BB962C8B-B14F-4D97-AF65-F5344CB8AC3E}">
        <p14:creationId xmlns:p14="http://schemas.microsoft.com/office/powerpoint/2010/main" val="1239731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rgbClr val="989F53"/>
                </a:solidFill>
              </a:rPr>
              <a:t>Feature Selection</a:t>
            </a:r>
            <a:endParaRPr dirty="0">
              <a:solidFill>
                <a:srgbClr val="989F53"/>
              </a:solidFill>
            </a:endParaRPr>
          </a:p>
        </p:txBody>
      </p:sp>
      <p:grpSp>
        <p:nvGrpSpPr>
          <p:cNvPr id="6" name="Google Shape;1063;p67"/>
          <p:cNvGrpSpPr/>
          <p:nvPr/>
        </p:nvGrpSpPr>
        <p:grpSpPr>
          <a:xfrm>
            <a:off x="2090057" y="802434"/>
            <a:ext cx="4599991" cy="3163076"/>
            <a:chOff x="3729467" y="2889422"/>
            <a:chExt cx="419153" cy="404977"/>
          </a:xfrm>
        </p:grpSpPr>
        <p:sp>
          <p:nvSpPr>
            <p:cNvPr id="7" name="Google Shape;1064;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65;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66;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67;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ln>
              <a:noFill/>
            </a:ln>
          </p:spPr>
          <p:style>
            <a:lnRef idx="2">
              <a:schemeClr val="accent3">
                <a:shade val="50000"/>
              </a:schemeClr>
            </a:lnRef>
            <a:fillRef idx="1">
              <a:schemeClr val="accent3"/>
            </a:fillRef>
            <a:effectRef idx="0">
              <a:schemeClr val="accent3"/>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68;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9;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70;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p:cNvSpPr/>
          <p:nvPr/>
        </p:nvSpPr>
        <p:spPr>
          <a:xfrm>
            <a:off x="2500604" y="1688841"/>
            <a:ext cx="746449" cy="33669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lasso</a:t>
            </a:r>
            <a:endParaRPr lang="en-US" dirty="0">
              <a:solidFill>
                <a:schemeClr val="tx1"/>
              </a:solidFill>
            </a:endParaRPr>
          </a:p>
        </p:txBody>
      </p:sp>
      <p:sp>
        <p:nvSpPr>
          <p:cNvPr id="3" name="Rectangle 2"/>
          <p:cNvSpPr/>
          <p:nvPr/>
        </p:nvSpPr>
        <p:spPr>
          <a:xfrm>
            <a:off x="2612571" y="2645370"/>
            <a:ext cx="634482" cy="443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linear</a:t>
            </a:r>
            <a:endParaRPr lang="en-US" dirty="0"/>
          </a:p>
        </p:txBody>
      </p:sp>
      <p:sp>
        <p:nvSpPr>
          <p:cNvPr id="4" name="Rectangle 3"/>
          <p:cNvSpPr/>
          <p:nvPr/>
        </p:nvSpPr>
        <p:spPr>
          <a:xfrm>
            <a:off x="3390315" y="1073020"/>
            <a:ext cx="1116248" cy="3971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KNeighbors</a:t>
            </a:r>
            <a:endParaRPr lang="en-US" dirty="0">
              <a:solidFill>
                <a:schemeClr val="tx1"/>
              </a:solidFill>
            </a:endParaRPr>
          </a:p>
        </p:txBody>
      </p:sp>
      <p:sp>
        <p:nvSpPr>
          <p:cNvPr id="14" name="Rectangle 13"/>
          <p:cNvSpPr/>
          <p:nvPr/>
        </p:nvSpPr>
        <p:spPr>
          <a:xfrm>
            <a:off x="4907902" y="1175657"/>
            <a:ext cx="933061" cy="4105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SVR</a:t>
            </a:r>
          </a:p>
        </p:txBody>
      </p:sp>
      <p:sp>
        <p:nvSpPr>
          <p:cNvPr id="15" name="Rectangle 14"/>
          <p:cNvSpPr/>
          <p:nvPr/>
        </p:nvSpPr>
        <p:spPr>
          <a:xfrm>
            <a:off x="5374433" y="2168058"/>
            <a:ext cx="1231640" cy="455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DecisionTree</a:t>
            </a:r>
          </a:p>
        </p:txBody>
      </p:sp>
      <p:sp>
        <p:nvSpPr>
          <p:cNvPr id="16" name="Rectangle 15"/>
          <p:cNvSpPr/>
          <p:nvPr/>
        </p:nvSpPr>
        <p:spPr>
          <a:xfrm>
            <a:off x="4907901" y="3088437"/>
            <a:ext cx="1082351" cy="326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XGBOOSt</a:t>
            </a:r>
            <a:endParaRPr lang="en-US" dirty="0">
              <a:solidFill>
                <a:schemeClr val="tx1"/>
              </a:solidFill>
            </a:endParaRPr>
          </a:p>
        </p:txBody>
      </p:sp>
      <p:sp>
        <p:nvSpPr>
          <p:cNvPr id="17" name="Rectangle 16"/>
          <p:cNvSpPr/>
          <p:nvPr/>
        </p:nvSpPr>
        <p:spPr>
          <a:xfrm>
            <a:off x="3390315" y="3251720"/>
            <a:ext cx="1390590" cy="514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RandomForest</a:t>
            </a:r>
          </a:p>
        </p:txBody>
      </p:sp>
    </p:spTree>
    <p:extLst>
      <p:ext uri="{BB962C8B-B14F-4D97-AF65-F5344CB8AC3E}">
        <p14:creationId xmlns:p14="http://schemas.microsoft.com/office/powerpoint/2010/main" val="893634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62"/>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solidFill>
                  <a:srgbClr val="989F53"/>
                </a:solidFill>
              </a:rPr>
              <a:t>Choose best Model</a:t>
            </a:r>
            <a:endParaRPr dirty="0">
              <a:solidFill>
                <a:srgbClr val="989F53"/>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093" y="142584"/>
            <a:ext cx="6578081" cy="4878659"/>
          </a:xfrm>
          <a:prstGeom prst="rect">
            <a:avLst/>
          </a:prstGeom>
        </p:spPr>
      </p:pic>
    </p:spTree>
    <p:extLst>
      <p:ext uri="{BB962C8B-B14F-4D97-AF65-F5344CB8AC3E}">
        <p14:creationId xmlns:p14="http://schemas.microsoft.com/office/powerpoint/2010/main" val="9887697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63"/>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txBox="1">
            <a:spLocks noGrp="1"/>
          </p:cNvSpPr>
          <p:nvPr>
            <p:ph type="title"/>
          </p:nvPr>
        </p:nvSpPr>
        <p:spPr>
          <a:xfrm>
            <a:off x="4624075" y="1153875"/>
            <a:ext cx="37143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sz="9600"/>
          </a:p>
        </p:txBody>
      </p:sp>
      <p:sp>
        <p:nvSpPr>
          <p:cNvPr id="821" name="Google Shape;821;p63"/>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2" name="Google Shape;822;p63"/>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823" name="Google Shape;823;p63"/>
          <p:cNvSpPr txBox="1">
            <a:spLocks noGrp="1"/>
          </p:cNvSpPr>
          <p:nvPr>
            <p:ph type="ctrTitle" idx="2"/>
          </p:nvPr>
        </p:nvSpPr>
        <p:spPr>
          <a:xfrm>
            <a:off x="4459400" y="3294150"/>
            <a:ext cx="4058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Pipeline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sp>
        <p:nvSpPr>
          <p:cNvPr id="828" name="Google Shape;828;p64"/>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64"/>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989F53"/>
                </a:solidFill>
              </a:rPr>
              <a:t>Pipeline</a:t>
            </a:r>
            <a:endParaRPr>
              <a:solidFill>
                <a:srgbClr val="989F53"/>
              </a:solidFill>
            </a:endParaRPr>
          </a:p>
        </p:txBody>
      </p:sp>
      <p:sp>
        <p:nvSpPr>
          <p:cNvPr id="830" name="Google Shape;830;p64"/>
          <p:cNvSpPr txBox="1"/>
          <p:nvPr/>
        </p:nvSpPr>
        <p:spPr>
          <a:xfrm>
            <a:off x="2128350" y="392725"/>
            <a:ext cx="511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1" name="Google Shape;831;p64"/>
          <p:cNvSpPr txBox="1"/>
          <p:nvPr/>
        </p:nvSpPr>
        <p:spPr>
          <a:xfrm>
            <a:off x="1165525" y="557425"/>
            <a:ext cx="618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2" name="Google Shape;832;p64"/>
          <p:cNvSpPr txBox="1"/>
          <p:nvPr/>
        </p:nvSpPr>
        <p:spPr>
          <a:xfrm>
            <a:off x="2179025" y="722125"/>
            <a:ext cx="501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3" name="Google Shape;833;p64"/>
          <p:cNvSpPr txBox="1"/>
          <p:nvPr/>
        </p:nvSpPr>
        <p:spPr>
          <a:xfrm>
            <a:off x="1292200" y="671450"/>
            <a:ext cx="627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4" name="Google Shape;834;p64"/>
          <p:cNvSpPr txBox="1"/>
          <p:nvPr/>
        </p:nvSpPr>
        <p:spPr>
          <a:xfrm>
            <a:off x="810800" y="494075"/>
            <a:ext cx="7043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5" name="Google Shape;835;p64"/>
          <p:cNvSpPr txBox="1"/>
          <p:nvPr/>
        </p:nvSpPr>
        <p:spPr>
          <a:xfrm>
            <a:off x="874150" y="494075"/>
            <a:ext cx="681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6" name="Google Shape;836;p64"/>
          <p:cNvSpPr txBox="1"/>
          <p:nvPr/>
        </p:nvSpPr>
        <p:spPr>
          <a:xfrm>
            <a:off x="2014325" y="633425"/>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7" name="Google Shape;837;p64"/>
          <p:cNvSpPr txBox="1"/>
          <p:nvPr/>
        </p:nvSpPr>
        <p:spPr>
          <a:xfrm>
            <a:off x="2255025" y="760125"/>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8" name="Google Shape;838;p64"/>
          <p:cNvSpPr txBox="1"/>
          <p:nvPr/>
        </p:nvSpPr>
        <p:spPr>
          <a:xfrm>
            <a:off x="2888475" y="608100"/>
            <a:ext cx="386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39" name="Google Shape;839;p64"/>
          <p:cNvSpPr txBox="1"/>
          <p:nvPr/>
        </p:nvSpPr>
        <p:spPr>
          <a:xfrm>
            <a:off x="1900300" y="785450"/>
            <a:ext cx="4035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40" name="Google Shape;840;p64"/>
          <p:cNvSpPr txBox="1"/>
          <p:nvPr/>
        </p:nvSpPr>
        <p:spPr>
          <a:xfrm>
            <a:off x="3268525" y="1026175"/>
            <a:ext cx="266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841" name="Google Shape;841;p64"/>
          <p:cNvSpPr txBox="1"/>
          <p:nvPr/>
        </p:nvSpPr>
        <p:spPr>
          <a:xfrm>
            <a:off x="3509225" y="1076850"/>
            <a:ext cx="2064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grpSp>
        <p:nvGrpSpPr>
          <p:cNvPr id="842" name="Google Shape;842;p64"/>
          <p:cNvGrpSpPr/>
          <p:nvPr/>
        </p:nvGrpSpPr>
        <p:grpSpPr>
          <a:xfrm>
            <a:off x="1090500" y="608079"/>
            <a:ext cx="5599728" cy="3995452"/>
            <a:chOff x="4727025" y="1332775"/>
            <a:chExt cx="59900" cy="69625"/>
          </a:xfrm>
        </p:grpSpPr>
        <p:sp>
          <p:nvSpPr>
            <p:cNvPr id="843" name="Google Shape;843;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98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989F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5" name="Google Shape;845;p64"/>
          <p:cNvSpPr txBox="1"/>
          <p:nvPr/>
        </p:nvSpPr>
        <p:spPr>
          <a:xfrm>
            <a:off x="4599150" y="3610450"/>
            <a:ext cx="110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00"/>
                </a:solidFill>
                <a:latin typeface="Source Sans Pro"/>
                <a:ea typeface="Source Sans Pro"/>
                <a:cs typeface="Source Sans Pro"/>
                <a:sym typeface="Source Sans Pro"/>
              </a:rPr>
              <a:t>Set steps</a:t>
            </a:r>
            <a:endParaRPr b="1">
              <a:solidFill>
                <a:srgbClr val="FFFF00"/>
              </a:solidFill>
              <a:latin typeface="Source Sans Pro"/>
              <a:ea typeface="Source Sans Pro"/>
              <a:cs typeface="Source Sans Pro"/>
              <a:sym typeface="Source Sans Pro"/>
            </a:endParaRPr>
          </a:p>
        </p:txBody>
      </p:sp>
      <p:sp>
        <p:nvSpPr>
          <p:cNvPr id="846" name="Google Shape;846;p64"/>
          <p:cNvSpPr txBox="1"/>
          <p:nvPr/>
        </p:nvSpPr>
        <p:spPr>
          <a:xfrm>
            <a:off x="1766350" y="1299500"/>
            <a:ext cx="150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FFFF00"/>
                </a:solidFill>
                <a:latin typeface="Source Sans Pro"/>
                <a:ea typeface="Source Sans Pro"/>
                <a:cs typeface="Source Sans Pro"/>
                <a:sym typeface="Source Sans Pro"/>
              </a:rPr>
              <a:t>Apply steps and model</a:t>
            </a:r>
            <a:endParaRPr b="1">
              <a:solidFill>
                <a:srgbClr val="FFFF00"/>
              </a:solidFill>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txBox="1">
            <a:spLocks noGrp="1"/>
          </p:cNvSpPr>
          <p:nvPr>
            <p:ph type="title"/>
          </p:nvPr>
        </p:nvSpPr>
        <p:spPr>
          <a:xfrm>
            <a:off x="4905375" y="1153875"/>
            <a:ext cx="34329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99" name="Google Shape;199;p23"/>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0" name="Google Shape;200;p23"/>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201" name="Google Shape;201;p23"/>
          <p:cNvSpPr txBox="1">
            <a:spLocks noGrp="1"/>
          </p:cNvSpPr>
          <p:nvPr>
            <p:ph type="ctrTitle" idx="2"/>
          </p:nvPr>
        </p:nvSpPr>
        <p:spPr>
          <a:xfrm>
            <a:off x="5587874" y="3269875"/>
            <a:ext cx="26778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EDA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5"/>
          <p:cNvSpPr/>
          <p:nvPr/>
        </p:nvSpPr>
        <p:spPr>
          <a:xfrm>
            <a:off x="3610800"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5"/>
          <p:cNvSpPr txBox="1">
            <a:spLocks noGrp="1"/>
          </p:cNvSpPr>
          <p:nvPr>
            <p:ph type="title"/>
          </p:nvPr>
        </p:nvSpPr>
        <p:spPr>
          <a:xfrm>
            <a:off x="4624075" y="1153875"/>
            <a:ext cx="3714300" cy="201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sz="9600"/>
          </a:p>
        </p:txBody>
      </p:sp>
      <p:sp>
        <p:nvSpPr>
          <p:cNvPr id="853" name="Google Shape;853;p65"/>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4" name="Google Shape;854;p65"/>
          <p:cNvPicPr preferRelativeResize="0"/>
          <p:nvPr/>
        </p:nvPicPr>
        <p:blipFill rotWithShape="1">
          <a:blip r:embed="rId3">
            <a:alphaModFix/>
          </a:blip>
          <a:srcRect l="23868" r="23616" b="249"/>
          <a:stretch/>
        </p:blipFill>
        <p:spPr>
          <a:xfrm flipH="1">
            <a:off x="719999" y="536700"/>
            <a:ext cx="3214226" cy="4070099"/>
          </a:xfrm>
          <a:prstGeom prst="rect">
            <a:avLst/>
          </a:prstGeom>
          <a:noFill/>
          <a:ln>
            <a:noFill/>
          </a:ln>
        </p:spPr>
      </p:pic>
      <p:sp>
        <p:nvSpPr>
          <p:cNvPr id="855" name="Google Shape;855;p65"/>
          <p:cNvSpPr txBox="1">
            <a:spLocks noGrp="1"/>
          </p:cNvSpPr>
          <p:nvPr>
            <p:ph type="ctrTitle" idx="2"/>
          </p:nvPr>
        </p:nvSpPr>
        <p:spPr>
          <a:xfrm>
            <a:off x="4459400" y="3294150"/>
            <a:ext cx="4058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Deployment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66"/>
          <p:cNvSpPr/>
          <p:nvPr/>
        </p:nvSpPr>
        <p:spPr>
          <a:xfrm flipH="1">
            <a:off x="-234001" y="543078"/>
            <a:ext cx="5533200" cy="40590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6"/>
          <p:cNvSpPr txBox="1">
            <a:spLocks noGrp="1"/>
          </p:cNvSpPr>
          <p:nvPr>
            <p:ph type="ctrTitle"/>
          </p:nvPr>
        </p:nvSpPr>
        <p:spPr>
          <a:xfrm rot="-5400000">
            <a:off x="-654656"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862" name="Google Shape;862;p66"/>
          <p:cNvSpPr txBox="1">
            <a:spLocks noGrp="1"/>
          </p:cNvSpPr>
          <p:nvPr>
            <p:ph type="subTitle" idx="1"/>
          </p:nvPr>
        </p:nvSpPr>
        <p:spPr>
          <a:xfrm flipH="1">
            <a:off x="1129803" y="893224"/>
            <a:ext cx="2933400" cy="972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Does anyone have any questions?</a:t>
            </a:r>
            <a:endParaRPr/>
          </a:p>
          <a:p>
            <a:pPr marL="0" lvl="0" indent="0" algn="r" rtl="0">
              <a:spcBef>
                <a:spcPts val="0"/>
              </a:spcBef>
              <a:spcAft>
                <a:spcPts val="0"/>
              </a:spcAft>
              <a:buClr>
                <a:schemeClr val="dk1"/>
              </a:buClr>
              <a:buSzPts val="1100"/>
              <a:buFont typeface="Arial"/>
              <a:buNone/>
            </a:pPr>
            <a:endParaRPr/>
          </a:p>
          <a:p>
            <a:pPr marL="0" lvl="0" indent="0" algn="r" rtl="0">
              <a:spcBef>
                <a:spcPts val="0"/>
              </a:spcBef>
              <a:spcAft>
                <a:spcPts val="0"/>
              </a:spcAft>
              <a:buClr>
                <a:schemeClr val="dk1"/>
              </a:buClr>
              <a:buSzPts val="1100"/>
              <a:buFont typeface="Arial"/>
              <a:buNone/>
            </a:pPr>
            <a:r>
              <a:rPr lang="en"/>
              <a:t>memad0699@gmail.com </a:t>
            </a:r>
            <a:endParaRPr/>
          </a:p>
          <a:p>
            <a:pPr marL="0" lvl="0" indent="0" algn="r" rtl="0">
              <a:spcBef>
                <a:spcPts val="0"/>
              </a:spcBef>
              <a:spcAft>
                <a:spcPts val="0"/>
              </a:spcAft>
              <a:buClr>
                <a:schemeClr val="dk1"/>
              </a:buClr>
              <a:buSzPts val="1100"/>
              <a:buFont typeface="Arial"/>
              <a:buNone/>
            </a:pPr>
            <a:r>
              <a:rPr lang="en"/>
              <a:t>+201155704905</a:t>
            </a:r>
            <a:endParaRPr/>
          </a:p>
        </p:txBody>
      </p:sp>
      <p:sp>
        <p:nvSpPr>
          <p:cNvPr id="863" name="Google Shape;863;p66"/>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 name="Google Shape;864;p66"/>
          <p:cNvGrpSpPr/>
          <p:nvPr/>
        </p:nvGrpSpPr>
        <p:grpSpPr>
          <a:xfrm>
            <a:off x="2716064" y="2415757"/>
            <a:ext cx="332305" cy="332346"/>
            <a:chOff x="721400" y="4192250"/>
            <a:chExt cx="401625" cy="401675"/>
          </a:xfrm>
        </p:grpSpPr>
        <p:sp>
          <p:nvSpPr>
            <p:cNvPr id="865" name="Google Shape;865;p66"/>
            <p:cNvSpPr/>
            <p:nvPr/>
          </p:nvSpPr>
          <p:spPr>
            <a:xfrm>
              <a:off x="721400" y="4192250"/>
              <a:ext cx="401625" cy="401675"/>
            </a:xfrm>
            <a:custGeom>
              <a:avLst/>
              <a:gdLst/>
              <a:ahLst/>
              <a:cxnLst/>
              <a:rect l="l" t="t" r="r" b="b"/>
              <a:pathLst>
                <a:path w="16065" h="16067" extrusionOk="0">
                  <a:moveTo>
                    <a:pt x="8032" y="1"/>
                  </a:moveTo>
                  <a:cubicBezTo>
                    <a:pt x="3595" y="1"/>
                    <a:pt x="0" y="3597"/>
                    <a:pt x="0" y="8035"/>
                  </a:cubicBezTo>
                  <a:cubicBezTo>
                    <a:pt x="0" y="12470"/>
                    <a:pt x="3595" y="16067"/>
                    <a:pt x="8032" y="16067"/>
                  </a:cubicBezTo>
                  <a:cubicBezTo>
                    <a:pt x="12468" y="16067"/>
                    <a:pt x="16064" y="12470"/>
                    <a:pt x="16064" y="8035"/>
                  </a:cubicBezTo>
                  <a:cubicBezTo>
                    <a:pt x="16064" y="3597"/>
                    <a:pt x="12468" y="1"/>
                    <a:pt x="8032" y="1"/>
                  </a:cubicBezTo>
                  <a:close/>
                </a:path>
              </a:pathLst>
            </a:custGeom>
            <a:solidFill>
              <a:srgbClr val="494A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6"/>
            <p:cNvSpPr/>
            <p:nvPr/>
          </p:nvSpPr>
          <p:spPr>
            <a:xfrm>
              <a:off x="895975" y="4192250"/>
              <a:ext cx="227050" cy="401625"/>
            </a:xfrm>
            <a:custGeom>
              <a:avLst/>
              <a:gdLst/>
              <a:ahLst/>
              <a:cxnLst/>
              <a:rect l="l" t="t" r="r" b="b"/>
              <a:pathLst>
                <a:path w="9082" h="16065" extrusionOk="0">
                  <a:moveTo>
                    <a:pt x="1049" y="1"/>
                  </a:moveTo>
                  <a:cubicBezTo>
                    <a:pt x="698" y="1"/>
                    <a:pt x="348" y="24"/>
                    <a:pt x="1" y="69"/>
                  </a:cubicBezTo>
                  <a:cubicBezTo>
                    <a:pt x="3943" y="581"/>
                    <a:pt x="6986" y="3952"/>
                    <a:pt x="6986" y="8033"/>
                  </a:cubicBezTo>
                  <a:cubicBezTo>
                    <a:pt x="6986" y="12113"/>
                    <a:pt x="3943" y="15484"/>
                    <a:pt x="1" y="15997"/>
                  </a:cubicBezTo>
                  <a:cubicBezTo>
                    <a:pt x="348" y="16043"/>
                    <a:pt x="698" y="16065"/>
                    <a:pt x="1049" y="16065"/>
                  </a:cubicBezTo>
                  <a:cubicBezTo>
                    <a:pt x="5485" y="16065"/>
                    <a:pt x="9081" y="12468"/>
                    <a:pt x="9081" y="8033"/>
                  </a:cubicBezTo>
                  <a:cubicBezTo>
                    <a:pt x="9081" y="3596"/>
                    <a:pt x="5485" y="1"/>
                    <a:pt x="1049" y="1"/>
                  </a:cubicBezTo>
                  <a:close/>
                </a:path>
              </a:pathLst>
            </a:custGeom>
            <a:solidFill>
              <a:srgbClr val="323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6"/>
            <p:cNvSpPr/>
            <p:nvPr/>
          </p:nvSpPr>
          <p:spPr>
            <a:xfrm>
              <a:off x="791225" y="4279575"/>
              <a:ext cx="218300" cy="314300"/>
            </a:xfrm>
            <a:custGeom>
              <a:avLst/>
              <a:gdLst/>
              <a:ahLst/>
              <a:cxnLst/>
              <a:rect l="l" t="t" r="r" b="b"/>
              <a:pathLst>
                <a:path w="8732" h="12572" extrusionOk="0">
                  <a:moveTo>
                    <a:pt x="7334" y="0"/>
                  </a:moveTo>
                  <a:cubicBezTo>
                    <a:pt x="4827" y="0"/>
                    <a:pt x="2445" y="2034"/>
                    <a:pt x="2445" y="4543"/>
                  </a:cubicBezTo>
                  <a:lnTo>
                    <a:pt x="2445" y="4843"/>
                  </a:lnTo>
                  <a:cubicBezTo>
                    <a:pt x="2445" y="4871"/>
                    <a:pt x="2422" y="4893"/>
                    <a:pt x="2395" y="4893"/>
                  </a:cubicBezTo>
                  <a:lnTo>
                    <a:pt x="209" y="4893"/>
                  </a:lnTo>
                  <a:cubicBezTo>
                    <a:pt x="94" y="4893"/>
                    <a:pt x="1" y="4986"/>
                    <a:pt x="1" y="5101"/>
                  </a:cubicBezTo>
                  <a:lnTo>
                    <a:pt x="1" y="7131"/>
                  </a:lnTo>
                  <a:cubicBezTo>
                    <a:pt x="1" y="7246"/>
                    <a:pt x="94" y="7339"/>
                    <a:pt x="209" y="7339"/>
                  </a:cubicBezTo>
                  <a:lnTo>
                    <a:pt x="2395" y="7339"/>
                  </a:lnTo>
                  <a:cubicBezTo>
                    <a:pt x="2422" y="7339"/>
                    <a:pt x="2445" y="7362"/>
                    <a:pt x="2445" y="7389"/>
                  </a:cubicBezTo>
                  <a:lnTo>
                    <a:pt x="2445" y="12047"/>
                  </a:lnTo>
                  <a:cubicBezTo>
                    <a:pt x="2445" y="12068"/>
                    <a:pt x="2458" y="12086"/>
                    <a:pt x="2478" y="12093"/>
                  </a:cubicBezTo>
                  <a:cubicBezTo>
                    <a:pt x="3236" y="12371"/>
                    <a:pt x="4031" y="12532"/>
                    <a:pt x="4838" y="12572"/>
                  </a:cubicBezTo>
                  <a:cubicBezTo>
                    <a:pt x="4866" y="12572"/>
                    <a:pt x="4890" y="12549"/>
                    <a:pt x="4890" y="12520"/>
                  </a:cubicBezTo>
                  <a:lnTo>
                    <a:pt x="4890" y="7389"/>
                  </a:lnTo>
                  <a:cubicBezTo>
                    <a:pt x="4890" y="7362"/>
                    <a:pt x="4913" y="7339"/>
                    <a:pt x="4940" y="7339"/>
                  </a:cubicBezTo>
                  <a:lnTo>
                    <a:pt x="8524" y="7339"/>
                  </a:lnTo>
                  <a:cubicBezTo>
                    <a:pt x="8639" y="7339"/>
                    <a:pt x="8732" y="7246"/>
                    <a:pt x="8732" y="7131"/>
                  </a:cubicBezTo>
                  <a:lnTo>
                    <a:pt x="8732" y="5101"/>
                  </a:lnTo>
                  <a:cubicBezTo>
                    <a:pt x="8732" y="4986"/>
                    <a:pt x="8639" y="4893"/>
                    <a:pt x="8524" y="4893"/>
                  </a:cubicBezTo>
                  <a:lnTo>
                    <a:pt x="4940" y="4893"/>
                  </a:lnTo>
                  <a:cubicBezTo>
                    <a:pt x="4911" y="4893"/>
                    <a:pt x="4890" y="4871"/>
                    <a:pt x="4890" y="4843"/>
                  </a:cubicBezTo>
                  <a:lnTo>
                    <a:pt x="4890" y="4543"/>
                  </a:lnTo>
                  <a:cubicBezTo>
                    <a:pt x="4890" y="3192"/>
                    <a:pt x="5985" y="2447"/>
                    <a:pt x="7334" y="2447"/>
                  </a:cubicBezTo>
                  <a:lnTo>
                    <a:pt x="8524" y="2447"/>
                  </a:lnTo>
                  <a:cubicBezTo>
                    <a:pt x="8639" y="2447"/>
                    <a:pt x="8732" y="2353"/>
                    <a:pt x="8732" y="2239"/>
                  </a:cubicBezTo>
                  <a:lnTo>
                    <a:pt x="8732" y="208"/>
                  </a:lnTo>
                  <a:cubicBezTo>
                    <a:pt x="8732" y="94"/>
                    <a:pt x="8639" y="0"/>
                    <a:pt x="852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66"/>
          <p:cNvGrpSpPr/>
          <p:nvPr/>
        </p:nvGrpSpPr>
        <p:grpSpPr>
          <a:xfrm>
            <a:off x="3176119" y="2415757"/>
            <a:ext cx="332346" cy="332346"/>
            <a:chOff x="1277425" y="4192250"/>
            <a:chExt cx="401675" cy="401675"/>
          </a:xfrm>
        </p:grpSpPr>
        <p:sp>
          <p:nvSpPr>
            <p:cNvPr id="869" name="Google Shape;869;p66"/>
            <p:cNvSpPr/>
            <p:nvPr/>
          </p:nvSpPr>
          <p:spPr>
            <a:xfrm>
              <a:off x="1277425" y="4192250"/>
              <a:ext cx="401675" cy="401675"/>
            </a:xfrm>
            <a:custGeom>
              <a:avLst/>
              <a:gdLst/>
              <a:ahLst/>
              <a:cxnLst/>
              <a:rect l="l" t="t" r="r" b="b"/>
              <a:pathLst>
                <a:path w="16067" h="16067" extrusionOk="0">
                  <a:moveTo>
                    <a:pt x="8033" y="1"/>
                  </a:moveTo>
                  <a:cubicBezTo>
                    <a:pt x="3597" y="1"/>
                    <a:pt x="1" y="3597"/>
                    <a:pt x="1" y="8035"/>
                  </a:cubicBezTo>
                  <a:cubicBezTo>
                    <a:pt x="1" y="12470"/>
                    <a:pt x="3597" y="16067"/>
                    <a:pt x="8033" y="16067"/>
                  </a:cubicBezTo>
                  <a:cubicBezTo>
                    <a:pt x="12470" y="16067"/>
                    <a:pt x="16067" y="12470"/>
                    <a:pt x="16067" y="8035"/>
                  </a:cubicBezTo>
                  <a:cubicBezTo>
                    <a:pt x="16067" y="3597"/>
                    <a:pt x="12470" y="1"/>
                    <a:pt x="8033" y="1"/>
                  </a:cubicBezTo>
                  <a:close/>
                </a:path>
              </a:pathLst>
            </a:custGeom>
            <a:solidFill>
              <a:srgbClr val="BDC4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6"/>
            <p:cNvSpPr/>
            <p:nvPr/>
          </p:nvSpPr>
          <p:spPr>
            <a:xfrm>
              <a:off x="1452075" y="4192250"/>
              <a:ext cx="227025" cy="401625"/>
            </a:xfrm>
            <a:custGeom>
              <a:avLst/>
              <a:gdLst/>
              <a:ahLst/>
              <a:cxnLst/>
              <a:rect l="l" t="t" r="r" b="b"/>
              <a:pathLst>
                <a:path w="9081" h="16065" extrusionOk="0">
                  <a:moveTo>
                    <a:pt x="1047" y="1"/>
                  </a:moveTo>
                  <a:cubicBezTo>
                    <a:pt x="697" y="1"/>
                    <a:pt x="346" y="24"/>
                    <a:pt x="0" y="69"/>
                  </a:cubicBezTo>
                  <a:cubicBezTo>
                    <a:pt x="3941" y="581"/>
                    <a:pt x="6984" y="3952"/>
                    <a:pt x="6984" y="8033"/>
                  </a:cubicBezTo>
                  <a:cubicBezTo>
                    <a:pt x="6984" y="12113"/>
                    <a:pt x="3941" y="15484"/>
                    <a:pt x="0" y="15997"/>
                  </a:cubicBezTo>
                  <a:cubicBezTo>
                    <a:pt x="346" y="16043"/>
                    <a:pt x="697" y="16065"/>
                    <a:pt x="1047" y="16065"/>
                  </a:cubicBezTo>
                  <a:cubicBezTo>
                    <a:pt x="5484" y="16065"/>
                    <a:pt x="9081" y="12468"/>
                    <a:pt x="9081" y="8033"/>
                  </a:cubicBezTo>
                  <a:cubicBezTo>
                    <a:pt x="9081" y="3596"/>
                    <a:pt x="5484" y="1"/>
                    <a:pt x="1047" y="1"/>
                  </a:cubicBezTo>
                  <a:close/>
                </a:path>
              </a:pathLst>
            </a:custGeom>
            <a:solidFill>
              <a:srgbClr val="C7D1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6"/>
            <p:cNvSpPr/>
            <p:nvPr/>
          </p:nvSpPr>
          <p:spPr>
            <a:xfrm>
              <a:off x="1349475" y="4264300"/>
              <a:ext cx="257575" cy="257575"/>
            </a:xfrm>
            <a:custGeom>
              <a:avLst/>
              <a:gdLst/>
              <a:ahLst/>
              <a:cxnLst/>
              <a:rect l="l" t="t" r="r" b="b"/>
              <a:pathLst>
                <a:path w="10303" h="10303" extrusionOk="0">
                  <a:moveTo>
                    <a:pt x="8127" y="524"/>
                  </a:moveTo>
                  <a:cubicBezTo>
                    <a:pt x="9039" y="525"/>
                    <a:pt x="9778" y="1264"/>
                    <a:pt x="9780" y="2176"/>
                  </a:cubicBezTo>
                  <a:lnTo>
                    <a:pt x="9780" y="8127"/>
                  </a:lnTo>
                  <a:cubicBezTo>
                    <a:pt x="9778" y="9040"/>
                    <a:pt x="9039" y="9778"/>
                    <a:pt x="8127" y="9780"/>
                  </a:cubicBezTo>
                  <a:lnTo>
                    <a:pt x="2176" y="9780"/>
                  </a:lnTo>
                  <a:cubicBezTo>
                    <a:pt x="1264" y="9778"/>
                    <a:pt x="525" y="9040"/>
                    <a:pt x="524" y="8127"/>
                  </a:cubicBezTo>
                  <a:lnTo>
                    <a:pt x="524" y="2176"/>
                  </a:lnTo>
                  <a:cubicBezTo>
                    <a:pt x="525" y="1264"/>
                    <a:pt x="1264" y="525"/>
                    <a:pt x="2176" y="524"/>
                  </a:cubicBezTo>
                  <a:close/>
                  <a:moveTo>
                    <a:pt x="2176" y="0"/>
                  </a:moveTo>
                  <a:cubicBezTo>
                    <a:pt x="975" y="2"/>
                    <a:pt x="2" y="975"/>
                    <a:pt x="0" y="2176"/>
                  </a:cubicBezTo>
                  <a:lnTo>
                    <a:pt x="0" y="8127"/>
                  </a:lnTo>
                  <a:cubicBezTo>
                    <a:pt x="2" y="9328"/>
                    <a:pt x="975" y="10301"/>
                    <a:pt x="2176" y="10303"/>
                  </a:cubicBezTo>
                  <a:lnTo>
                    <a:pt x="8127" y="10303"/>
                  </a:lnTo>
                  <a:cubicBezTo>
                    <a:pt x="9328" y="10301"/>
                    <a:pt x="10301" y="9328"/>
                    <a:pt x="10303" y="8127"/>
                  </a:cubicBezTo>
                  <a:lnTo>
                    <a:pt x="10303" y="2176"/>
                  </a:lnTo>
                  <a:cubicBezTo>
                    <a:pt x="10301" y="975"/>
                    <a:pt x="9328" y="2"/>
                    <a:pt x="81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6"/>
            <p:cNvSpPr/>
            <p:nvPr/>
          </p:nvSpPr>
          <p:spPr>
            <a:xfrm>
              <a:off x="1405250" y="4325400"/>
              <a:ext cx="140700" cy="135375"/>
            </a:xfrm>
            <a:custGeom>
              <a:avLst/>
              <a:gdLst/>
              <a:ahLst/>
              <a:cxnLst/>
              <a:rect l="l" t="t" r="r" b="b"/>
              <a:pathLst>
                <a:path w="5628" h="5415" extrusionOk="0">
                  <a:moveTo>
                    <a:pt x="2921" y="525"/>
                  </a:moveTo>
                  <a:cubicBezTo>
                    <a:pt x="3203" y="525"/>
                    <a:pt x="3486" y="579"/>
                    <a:pt x="3757" y="691"/>
                  </a:cubicBezTo>
                  <a:cubicBezTo>
                    <a:pt x="4572" y="1029"/>
                    <a:pt x="5102" y="1825"/>
                    <a:pt x="5102" y="2709"/>
                  </a:cubicBezTo>
                  <a:cubicBezTo>
                    <a:pt x="5102" y="3913"/>
                    <a:pt x="4126" y="4889"/>
                    <a:pt x="2920" y="4891"/>
                  </a:cubicBezTo>
                  <a:cubicBezTo>
                    <a:pt x="2038" y="4891"/>
                    <a:pt x="1242" y="4359"/>
                    <a:pt x="904" y="3544"/>
                  </a:cubicBezTo>
                  <a:cubicBezTo>
                    <a:pt x="567" y="2728"/>
                    <a:pt x="753" y="1789"/>
                    <a:pt x="1377" y="1164"/>
                  </a:cubicBezTo>
                  <a:cubicBezTo>
                    <a:pt x="1795" y="747"/>
                    <a:pt x="2353" y="525"/>
                    <a:pt x="2921" y="525"/>
                  </a:cubicBezTo>
                  <a:close/>
                  <a:moveTo>
                    <a:pt x="2920" y="1"/>
                  </a:moveTo>
                  <a:cubicBezTo>
                    <a:pt x="1825" y="1"/>
                    <a:pt x="839" y="660"/>
                    <a:pt x="420" y="1673"/>
                  </a:cubicBezTo>
                  <a:cubicBezTo>
                    <a:pt x="0" y="2683"/>
                    <a:pt x="232" y="3848"/>
                    <a:pt x="1006" y="4622"/>
                  </a:cubicBezTo>
                  <a:cubicBezTo>
                    <a:pt x="1523" y="5140"/>
                    <a:pt x="2216" y="5415"/>
                    <a:pt x="2920" y="5415"/>
                  </a:cubicBezTo>
                  <a:cubicBezTo>
                    <a:pt x="3269" y="5415"/>
                    <a:pt x="3621" y="5347"/>
                    <a:pt x="3955" y="5208"/>
                  </a:cubicBezTo>
                  <a:cubicBezTo>
                    <a:pt x="4968" y="4789"/>
                    <a:pt x="5627" y="3804"/>
                    <a:pt x="5627" y="2709"/>
                  </a:cubicBezTo>
                  <a:cubicBezTo>
                    <a:pt x="5624" y="1214"/>
                    <a:pt x="4414" y="3"/>
                    <a:pt x="2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6"/>
            <p:cNvSpPr/>
            <p:nvPr/>
          </p:nvSpPr>
          <p:spPr>
            <a:xfrm>
              <a:off x="1530650" y="4297050"/>
              <a:ext cx="34925" cy="34925"/>
            </a:xfrm>
            <a:custGeom>
              <a:avLst/>
              <a:gdLst/>
              <a:ahLst/>
              <a:cxnLst/>
              <a:rect l="l" t="t" r="r" b="b"/>
              <a:pathLst>
                <a:path w="1397" h="1397" extrusionOk="0">
                  <a:moveTo>
                    <a:pt x="697" y="0"/>
                  </a:moveTo>
                  <a:cubicBezTo>
                    <a:pt x="312" y="0"/>
                    <a:pt x="0" y="312"/>
                    <a:pt x="0" y="699"/>
                  </a:cubicBezTo>
                  <a:cubicBezTo>
                    <a:pt x="0" y="1085"/>
                    <a:pt x="312" y="1396"/>
                    <a:pt x="697" y="1396"/>
                  </a:cubicBezTo>
                  <a:cubicBezTo>
                    <a:pt x="1085" y="1396"/>
                    <a:pt x="1396" y="1085"/>
                    <a:pt x="1396" y="699"/>
                  </a:cubicBezTo>
                  <a:cubicBezTo>
                    <a:pt x="1396" y="312"/>
                    <a:pt x="1085" y="0"/>
                    <a:pt x="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66"/>
          <p:cNvGrpSpPr/>
          <p:nvPr/>
        </p:nvGrpSpPr>
        <p:grpSpPr>
          <a:xfrm>
            <a:off x="3636195" y="2415757"/>
            <a:ext cx="332325" cy="332346"/>
            <a:chOff x="1833475" y="4192250"/>
            <a:chExt cx="401650" cy="401675"/>
          </a:xfrm>
        </p:grpSpPr>
        <p:sp>
          <p:nvSpPr>
            <p:cNvPr id="875" name="Google Shape;875;p66"/>
            <p:cNvSpPr/>
            <p:nvPr/>
          </p:nvSpPr>
          <p:spPr>
            <a:xfrm>
              <a:off x="1833475" y="4192250"/>
              <a:ext cx="401650" cy="401675"/>
            </a:xfrm>
            <a:custGeom>
              <a:avLst/>
              <a:gdLst/>
              <a:ahLst/>
              <a:cxnLst/>
              <a:rect l="l" t="t" r="r" b="b"/>
              <a:pathLst>
                <a:path w="16066" h="16067" extrusionOk="0">
                  <a:moveTo>
                    <a:pt x="8034" y="1"/>
                  </a:moveTo>
                  <a:cubicBezTo>
                    <a:pt x="3597" y="1"/>
                    <a:pt x="0" y="3597"/>
                    <a:pt x="0" y="8035"/>
                  </a:cubicBezTo>
                  <a:cubicBezTo>
                    <a:pt x="0" y="12470"/>
                    <a:pt x="3597" y="16067"/>
                    <a:pt x="8034" y="16067"/>
                  </a:cubicBezTo>
                  <a:cubicBezTo>
                    <a:pt x="12469" y="16067"/>
                    <a:pt x="16066" y="12470"/>
                    <a:pt x="16066" y="8035"/>
                  </a:cubicBezTo>
                  <a:cubicBezTo>
                    <a:pt x="16066" y="3597"/>
                    <a:pt x="12469" y="1"/>
                    <a:pt x="8034" y="1"/>
                  </a:cubicBezTo>
                  <a:close/>
                </a:path>
              </a:pathLst>
            </a:custGeom>
            <a:solidFill>
              <a:srgbClr val="32341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6"/>
            <p:cNvSpPr/>
            <p:nvPr/>
          </p:nvSpPr>
          <p:spPr>
            <a:xfrm>
              <a:off x="2008100" y="4192250"/>
              <a:ext cx="227025" cy="401625"/>
            </a:xfrm>
            <a:custGeom>
              <a:avLst/>
              <a:gdLst/>
              <a:ahLst/>
              <a:cxnLst/>
              <a:rect l="l" t="t" r="r" b="b"/>
              <a:pathLst>
                <a:path w="9081" h="16065" extrusionOk="0">
                  <a:moveTo>
                    <a:pt x="1049" y="1"/>
                  </a:moveTo>
                  <a:cubicBezTo>
                    <a:pt x="698" y="1"/>
                    <a:pt x="348" y="24"/>
                    <a:pt x="1" y="69"/>
                  </a:cubicBezTo>
                  <a:cubicBezTo>
                    <a:pt x="3941" y="581"/>
                    <a:pt x="6986" y="3952"/>
                    <a:pt x="6986" y="8033"/>
                  </a:cubicBezTo>
                  <a:cubicBezTo>
                    <a:pt x="6986" y="12113"/>
                    <a:pt x="3941" y="15484"/>
                    <a:pt x="1" y="15997"/>
                  </a:cubicBezTo>
                  <a:cubicBezTo>
                    <a:pt x="348" y="16043"/>
                    <a:pt x="698" y="16065"/>
                    <a:pt x="1049" y="16065"/>
                  </a:cubicBezTo>
                  <a:cubicBezTo>
                    <a:pt x="5484" y="16065"/>
                    <a:pt x="9081" y="12468"/>
                    <a:pt x="9081" y="8033"/>
                  </a:cubicBezTo>
                  <a:cubicBezTo>
                    <a:pt x="9081" y="3596"/>
                    <a:pt x="5484" y="1"/>
                    <a:pt x="1049" y="1"/>
                  </a:cubicBezTo>
                  <a:close/>
                </a:path>
              </a:pathLst>
            </a:custGeom>
            <a:solidFill>
              <a:srgbClr val="2526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6"/>
            <p:cNvSpPr/>
            <p:nvPr/>
          </p:nvSpPr>
          <p:spPr>
            <a:xfrm>
              <a:off x="1929075" y="4357700"/>
              <a:ext cx="44550" cy="131875"/>
            </a:xfrm>
            <a:custGeom>
              <a:avLst/>
              <a:gdLst/>
              <a:ahLst/>
              <a:cxnLst/>
              <a:rect l="l" t="t" r="r" b="b"/>
              <a:pathLst>
                <a:path w="1782" h="5275" extrusionOk="0">
                  <a:moveTo>
                    <a:pt x="72" y="1"/>
                  </a:moveTo>
                  <a:cubicBezTo>
                    <a:pt x="33" y="1"/>
                    <a:pt x="0" y="33"/>
                    <a:pt x="0" y="71"/>
                  </a:cubicBezTo>
                  <a:lnTo>
                    <a:pt x="0" y="5205"/>
                  </a:lnTo>
                  <a:cubicBezTo>
                    <a:pt x="0" y="5243"/>
                    <a:pt x="33" y="5275"/>
                    <a:pt x="72" y="5275"/>
                  </a:cubicBezTo>
                  <a:lnTo>
                    <a:pt x="1712" y="5275"/>
                  </a:lnTo>
                  <a:cubicBezTo>
                    <a:pt x="1751" y="5275"/>
                    <a:pt x="1782" y="5243"/>
                    <a:pt x="1782" y="5205"/>
                  </a:cubicBezTo>
                  <a:lnTo>
                    <a:pt x="1782" y="71"/>
                  </a:lnTo>
                  <a:cubicBezTo>
                    <a:pt x="1782" y="33"/>
                    <a:pt x="1751" y="1"/>
                    <a:pt x="1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6"/>
            <p:cNvSpPr/>
            <p:nvPr/>
          </p:nvSpPr>
          <p:spPr>
            <a:xfrm>
              <a:off x="1918275" y="4279150"/>
              <a:ext cx="55350" cy="53275"/>
            </a:xfrm>
            <a:custGeom>
              <a:avLst/>
              <a:gdLst/>
              <a:ahLst/>
              <a:cxnLst/>
              <a:rect l="l" t="t" r="r" b="b"/>
              <a:pathLst>
                <a:path w="2214" h="2131" extrusionOk="0">
                  <a:moveTo>
                    <a:pt x="1147" y="0"/>
                  </a:moveTo>
                  <a:cubicBezTo>
                    <a:pt x="871" y="0"/>
                    <a:pt x="600" y="108"/>
                    <a:pt x="396" y="311"/>
                  </a:cubicBezTo>
                  <a:cubicBezTo>
                    <a:pt x="92" y="616"/>
                    <a:pt x="0" y="1075"/>
                    <a:pt x="165" y="1473"/>
                  </a:cubicBezTo>
                  <a:cubicBezTo>
                    <a:pt x="330" y="1870"/>
                    <a:pt x="717" y="2130"/>
                    <a:pt x="1149" y="2130"/>
                  </a:cubicBezTo>
                  <a:cubicBezTo>
                    <a:pt x="1737" y="2130"/>
                    <a:pt x="2214" y="1654"/>
                    <a:pt x="2214" y="1066"/>
                  </a:cubicBezTo>
                  <a:cubicBezTo>
                    <a:pt x="2214" y="634"/>
                    <a:pt x="1956" y="247"/>
                    <a:pt x="1556" y="82"/>
                  </a:cubicBezTo>
                  <a:cubicBezTo>
                    <a:pt x="1424" y="27"/>
                    <a:pt x="1285" y="0"/>
                    <a:pt x="1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6"/>
            <p:cNvSpPr/>
            <p:nvPr/>
          </p:nvSpPr>
          <p:spPr>
            <a:xfrm>
              <a:off x="2016400" y="4357700"/>
              <a:ext cx="140600" cy="131875"/>
            </a:xfrm>
            <a:custGeom>
              <a:avLst/>
              <a:gdLst/>
              <a:ahLst/>
              <a:cxnLst/>
              <a:rect l="l" t="t" r="r" b="b"/>
              <a:pathLst>
                <a:path w="5624" h="5275" extrusionOk="0">
                  <a:moveTo>
                    <a:pt x="3153" y="1"/>
                  </a:moveTo>
                  <a:cubicBezTo>
                    <a:pt x="2584" y="1"/>
                    <a:pt x="2028" y="175"/>
                    <a:pt x="1563" y="501"/>
                  </a:cubicBezTo>
                  <a:cubicBezTo>
                    <a:pt x="1548" y="511"/>
                    <a:pt x="1532" y="515"/>
                    <a:pt x="1516" y="515"/>
                  </a:cubicBezTo>
                  <a:cubicBezTo>
                    <a:pt x="1472" y="515"/>
                    <a:pt x="1432" y="481"/>
                    <a:pt x="1432" y="431"/>
                  </a:cubicBezTo>
                  <a:lnTo>
                    <a:pt x="1432" y="85"/>
                  </a:lnTo>
                  <a:cubicBezTo>
                    <a:pt x="1432" y="38"/>
                    <a:pt x="1394" y="1"/>
                    <a:pt x="1349" y="1"/>
                  </a:cubicBezTo>
                  <a:lnTo>
                    <a:pt x="84" y="1"/>
                  </a:lnTo>
                  <a:cubicBezTo>
                    <a:pt x="38" y="1"/>
                    <a:pt x="0" y="38"/>
                    <a:pt x="0" y="85"/>
                  </a:cubicBezTo>
                  <a:lnTo>
                    <a:pt x="0" y="5192"/>
                  </a:lnTo>
                  <a:cubicBezTo>
                    <a:pt x="0" y="5237"/>
                    <a:pt x="38" y="5275"/>
                    <a:pt x="84" y="5275"/>
                  </a:cubicBezTo>
                  <a:lnTo>
                    <a:pt x="1699" y="5275"/>
                  </a:lnTo>
                  <a:cubicBezTo>
                    <a:pt x="1744" y="5275"/>
                    <a:pt x="1781" y="5237"/>
                    <a:pt x="1781" y="5192"/>
                  </a:cubicBezTo>
                  <a:lnTo>
                    <a:pt x="1781" y="3377"/>
                  </a:lnTo>
                  <a:cubicBezTo>
                    <a:pt x="1781" y="2782"/>
                    <a:pt x="1916" y="1782"/>
                    <a:pt x="2812" y="1782"/>
                  </a:cubicBezTo>
                  <a:cubicBezTo>
                    <a:pt x="3708" y="1782"/>
                    <a:pt x="3842" y="2782"/>
                    <a:pt x="3842" y="3377"/>
                  </a:cubicBezTo>
                  <a:lnTo>
                    <a:pt x="3842" y="5192"/>
                  </a:lnTo>
                  <a:cubicBezTo>
                    <a:pt x="3842" y="5237"/>
                    <a:pt x="3880" y="5275"/>
                    <a:pt x="3925" y="5275"/>
                  </a:cubicBezTo>
                  <a:lnTo>
                    <a:pt x="5539" y="5275"/>
                  </a:lnTo>
                  <a:cubicBezTo>
                    <a:pt x="5586" y="5275"/>
                    <a:pt x="5624" y="5237"/>
                    <a:pt x="5624" y="5192"/>
                  </a:cubicBezTo>
                  <a:lnTo>
                    <a:pt x="5624" y="2813"/>
                  </a:lnTo>
                  <a:cubicBezTo>
                    <a:pt x="5624" y="2083"/>
                    <a:pt x="5416" y="1406"/>
                    <a:pt x="5041" y="906"/>
                  </a:cubicBezTo>
                  <a:cubicBezTo>
                    <a:pt x="4597" y="314"/>
                    <a:pt x="3946" y="1"/>
                    <a:pt x="3161" y="1"/>
                  </a:cubicBezTo>
                  <a:cubicBezTo>
                    <a:pt x="3158" y="1"/>
                    <a:pt x="3155" y="1"/>
                    <a:pt x="3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 name="Google Shape;880;p66"/>
          <p:cNvSpPr txBox="1"/>
          <p:nvPr/>
        </p:nvSpPr>
        <p:spPr>
          <a:xfrm>
            <a:off x="6258350" y="848800"/>
            <a:ext cx="178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881" name="Google Shape;881;p66"/>
          <p:cNvPicPr preferRelativeResize="0"/>
          <p:nvPr/>
        </p:nvPicPr>
        <p:blipFill>
          <a:blip r:embed="rId3">
            <a:alphaModFix/>
          </a:blip>
          <a:stretch>
            <a:fillRect/>
          </a:stretch>
        </p:blipFill>
        <p:spPr>
          <a:xfrm>
            <a:off x="5876650" y="593750"/>
            <a:ext cx="2459376" cy="39543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4"/>
                                        </p:tgtEl>
                                        <p:attrNameLst>
                                          <p:attrName>style.visibility</p:attrName>
                                        </p:attrNameLst>
                                      </p:cBhvr>
                                      <p:to>
                                        <p:strVal val="visible"/>
                                      </p:to>
                                    </p:set>
                                    <p:animEffect transition="in" filter="fade">
                                      <p:cBhvr>
                                        <p:cTn id="7"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5"/>
        <p:cNvGrpSpPr/>
        <p:nvPr/>
      </p:nvGrpSpPr>
      <p:grpSpPr>
        <a:xfrm>
          <a:off x="0" y="0"/>
          <a:ext cx="0" cy="0"/>
          <a:chOff x="0" y="0"/>
          <a:chExt cx="0" cy="0"/>
        </a:xfrm>
      </p:grpSpPr>
      <p:sp>
        <p:nvSpPr>
          <p:cNvPr id="886" name="Google Shape;886;p6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887" name="Google Shape;887;p67"/>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888" name="Google Shape;888;p67"/>
          <p:cNvGrpSpPr/>
          <p:nvPr/>
        </p:nvGrpSpPr>
        <p:grpSpPr>
          <a:xfrm>
            <a:off x="3241227" y="3813430"/>
            <a:ext cx="509388" cy="508710"/>
            <a:chOff x="3514800" y="5145975"/>
            <a:chExt cx="233525" cy="233225"/>
          </a:xfrm>
        </p:grpSpPr>
        <p:sp>
          <p:nvSpPr>
            <p:cNvPr id="889" name="Google Shape;889;p67"/>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7"/>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67"/>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67"/>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7"/>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7"/>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7"/>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7"/>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7"/>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7"/>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7"/>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67"/>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7"/>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67"/>
          <p:cNvGrpSpPr/>
          <p:nvPr/>
        </p:nvGrpSpPr>
        <p:grpSpPr>
          <a:xfrm>
            <a:off x="3930816" y="2321361"/>
            <a:ext cx="474294" cy="551291"/>
            <a:chOff x="4727025" y="1332775"/>
            <a:chExt cx="59900" cy="69625"/>
          </a:xfrm>
        </p:grpSpPr>
        <p:sp>
          <p:nvSpPr>
            <p:cNvPr id="903" name="Google Shape;903;p67"/>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7"/>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67"/>
          <p:cNvGrpSpPr/>
          <p:nvPr/>
        </p:nvGrpSpPr>
        <p:grpSpPr>
          <a:xfrm>
            <a:off x="4544472" y="2731040"/>
            <a:ext cx="555653" cy="557031"/>
            <a:chOff x="4820425" y="1329900"/>
            <a:chExt cx="70175" cy="70350"/>
          </a:xfrm>
        </p:grpSpPr>
        <p:sp>
          <p:nvSpPr>
            <p:cNvPr id="906" name="Google Shape;906;p67"/>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7"/>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7"/>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7"/>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67"/>
          <p:cNvGrpSpPr/>
          <p:nvPr/>
        </p:nvGrpSpPr>
        <p:grpSpPr>
          <a:xfrm>
            <a:off x="5236315" y="2330071"/>
            <a:ext cx="582574" cy="533871"/>
            <a:chOff x="4903200" y="1331525"/>
            <a:chExt cx="73575" cy="67425"/>
          </a:xfrm>
        </p:grpSpPr>
        <p:sp>
          <p:nvSpPr>
            <p:cNvPr id="911" name="Google Shape;911;p67"/>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7"/>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7"/>
          <p:cNvGrpSpPr/>
          <p:nvPr/>
        </p:nvGrpSpPr>
        <p:grpSpPr>
          <a:xfrm>
            <a:off x="3871628" y="3071012"/>
            <a:ext cx="592670" cy="532881"/>
            <a:chOff x="4721625" y="1420750"/>
            <a:chExt cx="74850" cy="67300"/>
          </a:xfrm>
        </p:grpSpPr>
        <p:sp>
          <p:nvSpPr>
            <p:cNvPr id="914" name="Google Shape;914;p67"/>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7"/>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7"/>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67"/>
          <p:cNvGrpSpPr/>
          <p:nvPr/>
        </p:nvGrpSpPr>
        <p:grpSpPr>
          <a:xfrm>
            <a:off x="4530318" y="3039736"/>
            <a:ext cx="583960" cy="565345"/>
            <a:chOff x="4815575" y="1416800"/>
            <a:chExt cx="73750" cy="71400"/>
          </a:xfrm>
        </p:grpSpPr>
        <p:sp>
          <p:nvSpPr>
            <p:cNvPr id="918" name="Google Shape;918;p67"/>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7"/>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67"/>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67"/>
          <p:cNvGrpSpPr/>
          <p:nvPr/>
        </p:nvGrpSpPr>
        <p:grpSpPr>
          <a:xfrm>
            <a:off x="5230575" y="3056166"/>
            <a:ext cx="589898" cy="504970"/>
            <a:chOff x="4902475" y="1418875"/>
            <a:chExt cx="74500" cy="63775"/>
          </a:xfrm>
        </p:grpSpPr>
        <p:sp>
          <p:nvSpPr>
            <p:cNvPr id="922" name="Google Shape;922;p67"/>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7"/>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7"/>
          <p:cNvGrpSpPr/>
          <p:nvPr/>
        </p:nvGrpSpPr>
        <p:grpSpPr>
          <a:xfrm>
            <a:off x="4540315" y="3759284"/>
            <a:ext cx="563967" cy="567127"/>
            <a:chOff x="4818100" y="1507675"/>
            <a:chExt cx="71225" cy="71625"/>
          </a:xfrm>
        </p:grpSpPr>
        <p:sp>
          <p:nvSpPr>
            <p:cNvPr id="925" name="Google Shape;925;p67"/>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7"/>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7"/>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67"/>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67"/>
          <p:cNvGrpSpPr/>
          <p:nvPr/>
        </p:nvGrpSpPr>
        <p:grpSpPr>
          <a:xfrm>
            <a:off x="3853812" y="3773537"/>
            <a:ext cx="628301" cy="588505"/>
            <a:chOff x="4721450" y="1509475"/>
            <a:chExt cx="79350" cy="74325"/>
          </a:xfrm>
        </p:grpSpPr>
        <p:sp>
          <p:nvSpPr>
            <p:cNvPr id="930" name="Google Shape;930;p67"/>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67"/>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7"/>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7"/>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 name="Google Shape;934;p67"/>
          <p:cNvGrpSpPr/>
          <p:nvPr/>
        </p:nvGrpSpPr>
        <p:grpSpPr>
          <a:xfrm>
            <a:off x="5264821" y="3757899"/>
            <a:ext cx="557038" cy="562772"/>
            <a:chOff x="4906800" y="1507500"/>
            <a:chExt cx="70350" cy="71075"/>
          </a:xfrm>
        </p:grpSpPr>
        <p:sp>
          <p:nvSpPr>
            <p:cNvPr id="935" name="Google Shape;935;p67"/>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7"/>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67"/>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67"/>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7"/>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7"/>
          <p:cNvGrpSpPr/>
          <p:nvPr/>
        </p:nvGrpSpPr>
        <p:grpSpPr>
          <a:xfrm>
            <a:off x="1891420" y="3817558"/>
            <a:ext cx="501629" cy="500442"/>
            <a:chOff x="2637425" y="5179000"/>
            <a:chExt cx="196725" cy="196275"/>
          </a:xfrm>
        </p:grpSpPr>
        <p:sp>
          <p:nvSpPr>
            <p:cNvPr id="941" name="Google Shape;941;p67"/>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7"/>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67"/>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67"/>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7"/>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7"/>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7"/>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7"/>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67"/>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7"/>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7"/>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7"/>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7"/>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7"/>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7"/>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7"/>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7"/>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7"/>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7"/>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67"/>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7"/>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67"/>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67"/>
          <p:cNvGrpSpPr/>
          <p:nvPr/>
        </p:nvGrpSpPr>
        <p:grpSpPr>
          <a:xfrm>
            <a:off x="2542810" y="3793250"/>
            <a:ext cx="509395" cy="509853"/>
            <a:chOff x="3231350" y="5179700"/>
            <a:chExt cx="194775" cy="194950"/>
          </a:xfrm>
        </p:grpSpPr>
        <p:sp>
          <p:nvSpPr>
            <p:cNvPr id="964" name="Google Shape;964;p67"/>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7"/>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7"/>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7"/>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7"/>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7"/>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7"/>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7"/>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7"/>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7"/>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7"/>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7"/>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7"/>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7"/>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7"/>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7"/>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7"/>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7"/>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7"/>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67"/>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7"/>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7"/>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7"/>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7"/>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7"/>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7"/>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7"/>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7"/>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7"/>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7"/>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7"/>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7"/>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7"/>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7"/>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7"/>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7"/>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7"/>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7"/>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7"/>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7"/>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7"/>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7"/>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7"/>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7"/>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7"/>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7"/>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7"/>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7"/>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7"/>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7"/>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7"/>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7"/>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7"/>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7"/>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7"/>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7"/>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7"/>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7"/>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7"/>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3" name="Google Shape;1023;p67"/>
          <p:cNvGrpSpPr/>
          <p:nvPr/>
        </p:nvGrpSpPr>
        <p:grpSpPr>
          <a:xfrm>
            <a:off x="1221144" y="2343029"/>
            <a:ext cx="508123" cy="507955"/>
            <a:chOff x="1897577" y="2802432"/>
            <a:chExt cx="492176" cy="492014"/>
          </a:xfrm>
        </p:grpSpPr>
        <p:sp>
          <p:nvSpPr>
            <p:cNvPr id="1024" name="Google Shape;1024;p67"/>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7"/>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7"/>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7"/>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7"/>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7"/>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7"/>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7"/>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7"/>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7"/>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7"/>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7"/>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 name="Google Shape;1036;p67"/>
          <p:cNvGrpSpPr/>
          <p:nvPr/>
        </p:nvGrpSpPr>
        <p:grpSpPr>
          <a:xfrm>
            <a:off x="1888175" y="3096565"/>
            <a:ext cx="508118" cy="508066"/>
            <a:chOff x="2543222" y="2802319"/>
            <a:chExt cx="492172" cy="492122"/>
          </a:xfrm>
        </p:grpSpPr>
        <p:sp>
          <p:nvSpPr>
            <p:cNvPr id="1037" name="Google Shape;1037;p67"/>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7"/>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7"/>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7"/>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7"/>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7"/>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7"/>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7"/>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7"/>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7"/>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67"/>
          <p:cNvGrpSpPr/>
          <p:nvPr/>
        </p:nvGrpSpPr>
        <p:grpSpPr>
          <a:xfrm>
            <a:off x="3236954" y="2338040"/>
            <a:ext cx="517934" cy="517934"/>
            <a:chOff x="3736598" y="2170606"/>
            <a:chExt cx="404889" cy="404889"/>
          </a:xfrm>
        </p:grpSpPr>
        <p:sp>
          <p:nvSpPr>
            <p:cNvPr id="1048" name="Google Shape;1048;p67"/>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7"/>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7"/>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7"/>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7"/>
          <p:cNvGrpSpPr/>
          <p:nvPr/>
        </p:nvGrpSpPr>
        <p:grpSpPr>
          <a:xfrm>
            <a:off x="2504015" y="2338137"/>
            <a:ext cx="586986" cy="517740"/>
            <a:chOff x="3161917" y="2170682"/>
            <a:chExt cx="458870" cy="404737"/>
          </a:xfrm>
        </p:grpSpPr>
        <p:sp>
          <p:nvSpPr>
            <p:cNvPr id="1053" name="Google Shape;1053;p67"/>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7"/>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7"/>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67"/>
          <p:cNvGrpSpPr/>
          <p:nvPr/>
        </p:nvGrpSpPr>
        <p:grpSpPr>
          <a:xfrm>
            <a:off x="2527036" y="3103432"/>
            <a:ext cx="540943" cy="517963"/>
            <a:chOff x="3179914" y="2889488"/>
            <a:chExt cx="422876" cy="404911"/>
          </a:xfrm>
        </p:grpSpPr>
        <p:sp>
          <p:nvSpPr>
            <p:cNvPr id="1057" name="Google Shape;1057;p67"/>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7"/>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7"/>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7"/>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7"/>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7"/>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7"/>
          <p:cNvGrpSpPr/>
          <p:nvPr/>
        </p:nvGrpSpPr>
        <p:grpSpPr>
          <a:xfrm>
            <a:off x="3208993" y="3066090"/>
            <a:ext cx="536180" cy="518047"/>
            <a:chOff x="3729467" y="2889422"/>
            <a:chExt cx="419153" cy="404977"/>
          </a:xfrm>
        </p:grpSpPr>
        <p:sp>
          <p:nvSpPr>
            <p:cNvPr id="1064" name="Google Shape;1064;p67"/>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7"/>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7"/>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7"/>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7"/>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7"/>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7"/>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7"/>
          <p:cNvGrpSpPr/>
          <p:nvPr/>
        </p:nvGrpSpPr>
        <p:grpSpPr>
          <a:xfrm>
            <a:off x="1863396" y="2339914"/>
            <a:ext cx="557677" cy="514185"/>
            <a:chOff x="7135920" y="3403879"/>
            <a:chExt cx="882400" cy="813584"/>
          </a:xfrm>
        </p:grpSpPr>
        <p:sp>
          <p:nvSpPr>
            <p:cNvPr id="1072" name="Google Shape;1072;p67"/>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7"/>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7"/>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7"/>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7"/>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67"/>
          <p:cNvGrpSpPr/>
          <p:nvPr/>
        </p:nvGrpSpPr>
        <p:grpSpPr>
          <a:xfrm>
            <a:off x="1240921" y="3116367"/>
            <a:ext cx="468569" cy="468447"/>
            <a:chOff x="1286994" y="2840926"/>
            <a:chExt cx="453864" cy="453745"/>
          </a:xfrm>
        </p:grpSpPr>
        <p:sp>
          <p:nvSpPr>
            <p:cNvPr id="1078" name="Google Shape;1078;p67"/>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7"/>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7"/>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7"/>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7"/>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7"/>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7"/>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7"/>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7"/>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67"/>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7"/>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7"/>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7"/>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7"/>
          <p:cNvGrpSpPr/>
          <p:nvPr/>
        </p:nvGrpSpPr>
        <p:grpSpPr>
          <a:xfrm>
            <a:off x="6871147" y="2602143"/>
            <a:ext cx="160636" cy="136535"/>
            <a:chOff x="4660325" y="1866850"/>
            <a:chExt cx="68350" cy="58100"/>
          </a:xfrm>
        </p:grpSpPr>
        <p:sp>
          <p:nvSpPr>
            <p:cNvPr id="1093" name="Google Shape;1093;p67"/>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7"/>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5" name="Google Shape;1095;p67"/>
          <p:cNvGrpSpPr/>
          <p:nvPr/>
        </p:nvGrpSpPr>
        <p:grpSpPr>
          <a:xfrm>
            <a:off x="7180081" y="2627170"/>
            <a:ext cx="156817" cy="86891"/>
            <a:chOff x="4791775" y="1877500"/>
            <a:chExt cx="66725" cy="36975"/>
          </a:xfrm>
        </p:grpSpPr>
        <p:sp>
          <p:nvSpPr>
            <p:cNvPr id="1096" name="Google Shape;1096;p67"/>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7"/>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67"/>
          <p:cNvGrpSpPr/>
          <p:nvPr/>
        </p:nvGrpSpPr>
        <p:grpSpPr>
          <a:xfrm>
            <a:off x="7490660" y="2627170"/>
            <a:ext cx="139896" cy="86891"/>
            <a:chOff x="4923925" y="1877500"/>
            <a:chExt cx="59525" cy="36975"/>
          </a:xfrm>
        </p:grpSpPr>
        <p:sp>
          <p:nvSpPr>
            <p:cNvPr id="1099" name="Google Shape;1099;p67"/>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7"/>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 name="Google Shape;1101;p67"/>
          <p:cNvGrpSpPr/>
          <p:nvPr/>
        </p:nvGrpSpPr>
        <p:grpSpPr>
          <a:xfrm>
            <a:off x="7806821" y="2609780"/>
            <a:ext cx="136488" cy="121260"/>
            <a:chOff x="5058450" y="1870100"/>
            <a:chExt cx="58075" cy="51600"/>
          </a:xfrm>
        </p:grpSpPr>
        <p:sp>
          <p:nvSpPr>
            <p:cNvPr id="1102" name="Google Shape;1102;p67"/>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7"/>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67"/>
          <p:cNvGrpSpPr/>
          <p:nvPr/>
        </p:nvGrpSpPr>
        <p:grpSpPr>
          <a:xfrm>
            <a:off x="7226262" y="3067854"/>
            <a:ext cx="97533" cy="103870"/>
            <a:chOff x="4811425" y="2065025"/>
            <a:chExt cx="41500" cy="44200"/>
          </a:xfrm>
        </p:grpSpPr>
        <p:sp>
          <p:nvSpPr>
            <p:cNvPr id="1105" name="Google Shape;1105;p67"/>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7"/>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7"/>
          <p:cNvGrpSpPr/>
          <p:nvPr/>
        </p:nvGrpSpPr>
        <p:grpSpPr>
          <a:xfrm>
            <a:off x="7504644" y="3067854"/>
            <a:ext cx="116629" cy="103459"/>
            <a:chOff x="4929875" y="2065025"/>
            <a:chExt cx="49625" cy="44025"/>
          </a:xfrm>
        </p:grpSpPr>
        <p:sp>
          <p:nvSpPr>
            <p:cNvPr id="1108" name="Google Shape;1108;p67"/>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7"/>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67"/>
          <p:cNvGrpSpPr/>
          <p:nvPr/>
        </p:nvGrpSpPr>
        <p:grpSpPr>
          <a:xfrm>
            <a:off x="7866692" y="3070968"/>
            <a:ext cx="67745" cy="97643"/>
            <a:chOff x="5083925" y="2066350"/>
            <a:chExt cx="28825" cy="41550"/>
          </a:xfrm>
        </p:grpSpPr>
        <p:sp>
          <p:nvSpPr>
            <p:cNvPr id="1111" name="Google Shape;1111;p67"/>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7"/>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67"/>
          <p:cNvGrpSpPr/>
          <p:nvPr/>
        </p:nvGrpSpPr>
        <p:grpSpPr>
          <a:xfrm>
            <a:off x="6869855" y="3086067"/>
            <a:ext cx="174679" cy="67445"/>
            <a:chOff x="4659775" y="2072775"/>
            <a:chExt cx="74325" cy="28700"/>
          </a:xfrm>
        </p:grpSpPr>
        <p:sp>
          <p:nvSpPr>
            <p:cNvPr id="1114" name="Google Shape;1114;p67"/>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7"/>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7"/>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7"/>
          <p:cNvGrpSpPr/>
          <p:nvPr/>
        </p:nvGrpSpPr>
        <p:grpSpPr>
          <a:xfrm>
            <a:off x="6876200" y="2859820"/>
            <a:ext cx="161517" cy="86069"/>
            <a:chOff x="4662475" y="1976500"/>
            <a:chExt cx="68725" cy="36625"/>
          </a:xfrm>
        </p:grpSpPr>
        <p:sp>
          <p:nvSpPr>
            <p:cNvPr id="1118" name="Google Shape;1118;p67"/>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7"/>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7"/>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67"/>
          <p:cNvGrpSpPr/>
          <p:nvPr/>
        </p:nvGrpSpPr>
        <p:grpSpPr>
          <a:xfrm>
            <a:off x="7800005" y="2852183"/>
            <a:ext cx="155583" cy="100874"/>
            <a:chOff x="5055550" y="1973250"/>
            <a:chExt cx="66200" cy="42925"/>
          </a:xfrm>
        </p:grpSpPr>
        <p:sp>
          <p:nvSpPr>
            <p:cNvPr id="1122" name="Google Shape;1122;p67"/>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7"/>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7"/>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67"/>
          <p:cNvGrpSpPr/>
          <p:nvPr/>
        </p:nvGrpSpPr>
        <p:grpSpPr>
          <a:xfrm>
            <a:off x="7481788" y="2863052"/>
            <a:ext cx="161047" cy="79430"/>
            <a:chOff x="4920150" y="1977875"/>
            <a:chExt cx="68525" cy="33800"/>
          </a:xfrm>
        </p:grpSpPr>
        <p:sp>
          <p:nvSpPr>
            <p:cNvPr id="1126" name="Google Shape;1126;p67"/>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7"/>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7"/>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 name="Google Shape;1129;p67"/>
          <p:cNvGrpSpPr/>
          <p:nvPr/>
        </p:nvGrpSpPr>
        <p:grpSpPr>
          <a:xfrm>
            <a:off x="7183430" y="2869514"/>
            <a:ext cx="163221" cy="66622"/>
            <a:chOff x="4793200" y="1980625"/>
            <a:chExt cx="69450" cy="28350"/>
          </a:xfrm>
        </p:grpSpPr>
        <p:sp>
          <p:nvSpPr>
            <p:cNvPr id="1130" name="Google Shape;1130;p67"/>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7"/>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7"/>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67"/>
          <p:cNvGrpSpPr/>
          <p:nvPr/>
        </p:nvGrpSpPr>
        <p:grpSpPr>
          <a:xfrm>
            <a:off x="6909279" y="3292397"/>
            <a:ext cx="120800" cy="123375"/>
            <a:chOff x="4676550" y="2160575"/>
            <a:chExt cx="51400" cy="52500"/>
          </a:xfrm>
        </p:grpSpPr>
        <p:sp>
          <p:nvSpPr>
            <p:cNvPr id="1134" name="Google Shape;1134;p67"/>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7"/>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7"/>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67"/>
          <p:cNvGrpSpPr/>
          <p:nvPr/>
        </p:nvGrpSpPr>
        <p:grpSpPr>
          <a:xfrm>
            <a:off x="7124969" y="3299212"/>
            <a:ext cx="140307" cy="109804"/>
            <a:chOff x="4768325" y="2163475"/>
            <a:chExt cx="59700" cy="46725"/>
          </a:xfrm>
        </p:grpSpPr>
        <p:sp>
          <p:nvSpPr>
            <p:cNvPr id="1138" name="Google Shape;1138;p67"/>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7"/>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0" name="Google Shape;1140;p67"/>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7"/>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7"/>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7"/>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7"/>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7"/>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7"/>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7"/>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7"/>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7"/>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7"/>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 name="Google Shape;1151;p67"/>
          <p:cNvGrpSpPr/>
          <p:nvPr/>
        </p:nvGrpSpPr>
        <p:grpSpPr>
          <a:xfrm>
            <a:off x="7125556" y="3511828"/>
            <a:ext cx="108814" cy="103106"/>
            <a:chOff x="4768575" y="2253950"/>
            <a:chExt cx="46300" cy="43875"/>
          </a:xfrm>
        </p:grpSpPr>
        <p:sp>
          <p:nvSpPr>
            <p:cNvPr id="1152" name="Google Shape;1152;p67"/>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7"/>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67"/>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67"/>
          <p:cNvGrpSpPr/>
          <p:nvPr/>
        </p:nvGrpSpPr>
        <p:grpSpPr>
          <a:xfrm>
            <a:off x="7577559" y="3933124"/>
            <a:ext cx="114043" cy="141118"/>
            <a:chOff x="4960900" y="2433225"/>
            <a:chExt cx="48525" cy="60050"/>
          </a:xfrm>
        </p:grpSpPr>
        <p:sp>
          <p:nvSpPr>
            <p:cNvPr id="1156" name="Google Shape;1156;p67"/>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7"/>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 name="Google Shape;1158;p67"/>
          <p:cNvGrpSpPr/>
          <p:nvPr/>
        </p:nvGrpSpPr>
        <p:grpSpPr>
          <a:xfrm>
            <a:off x="7326499" y="4154964"/>
            <a:ext cx="131611" cy="138768"/>
            <a:chOff x="4854075" y="2527625"/>
            <a:chExt cx="56000" cy="59050"/>
          </a:xfrm>
        </p:grpSpPr>
        <p:sp>
          <p:nvSpPr>
            <p:cNvPr id="1159" name="Google Shape;1159;p67"/>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7"/>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 name="Google Shape;1161;p67"/>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7"/>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7"/>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67"/>
          <p:cNvGrpSpPr/>
          <p:nvPr/>
        </p:nvGrpSpPr>
        <p:grpSpPr>
          <a:xfrm>
            <a:off x="7809758" y="3701767"/>
            <a:ext cx="95829" cy="155159"/>
            <a:chOff x="5059700" y="2334775"/>
            <a:chExt cx="40775" cy="66025"/>
          </a:xfrm>
        </p:grpSpPr>
        <p:sp>
          <p:nvSpPr>
            <p:cNvPr id="1165" name="Google Shape;1165;p67"/>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7"/>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7"/>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7"/>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7"/>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7"/>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7"/>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7"/>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7"/>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67"/>
          <p:cNvGrpSpPr/>
          <p:nvPr/>
        </p:nvGrpSpPr>
        <p:grpSpPr>
          <a:xfrm>
            <a:off x="7573328" y="3486918"/>
            <a:ext cx="84372" cy="153338"/>
            <a:chOff x="4959100" y="2243350"/>
            <a:chExt cx="35900" cy="65250"/>
          </a:xfrm>
        </p:grpSpPr>
        <p:sp>
          <p:nvSpPr>
            <p:cNvPr id="1175" name="Google Shape;1175;p67"/>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7"/>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7"/>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7"/>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7"/>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7"/>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7"/>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7"/>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7"/>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7"/>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7"/>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7"/>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7"/>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7"/>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7"/>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7"/>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1" name="Google Shape;1191;p67"/>
          <p:cNvGrpSpPr/>
          <p:nvPr/>
        </p:nvGrpSpPr>
        <p:grpSpPr>
          <a:xfrm>
            <a:off x="7758054" y="3926309"/>
            <a:ext cx="178498" cy="154747"/>
            <a:chOff x="5037700" y="2430325"/>
            <a:chExt cx="75950" cy="65850"/>
          </a:xfrm>
        </p:grpSpPr>
        <p:sp>
          <p:nvSpPr>
            <p:cNvPr id="1192" name="Google Shape;1192;p67"/>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7"/>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7"/>
          <p:cNvGrpSpPr/>
          <p:nvPr/>
        </p:nvGrpSpPr>
        <p:grpSpPr>
          <a:xfrm>
            <a:off x="7098294" y="3718275"/>
            <a:ext cx="216160" cy="122024"/>
            <a:chOff x="4756975" y="2341800"/>
            <a:chExt cx="91975" cy="51925"/>
          </a:xfrm>
        </p:grpSpPr>
        <p:sp>
          <p:nvSpPr>
            <p:cNvPr id="1195" name="Google Shape;1195;p67"/>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7"/>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7"/>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7"/>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7"/>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7"/>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7"/>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7"/>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7"/>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7"/>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7"/>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7"/>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7"/>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7"/>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7"/>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7"/>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7"/>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7"/>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7"/>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7"/>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67"/>
          <p:cNvGrpSpPr/>
          <p:nvPr/>
        </p:nvGrpSpPr>
        <p:grpSpPr>
          <a:xfrm>
            <a:off x="7536841" y="4128468"/>
            <a:ext cx="231906" cy="191995"/>
            <a:chOff x="4943575" y="2516350"/>
            <a:chExt cx="98675" cy="81700"/>
          </a:xfrm>
        </p:grpSpPr>
        <p:sp>
          <p:nvSpPr>
            <p:cNvPr id="1216" name="Google Shape;1216;p67"/>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7"/>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7"/>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7"/>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7"/>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7"/>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7"/>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7"/>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7"/>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7"/>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7"/>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7"/>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7"/>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7"/>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7"/>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7"/>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7"/>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7"/>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7"/>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7"/>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7"/>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7"/>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7"/>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7"/>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7"/>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7"/>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7"/>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7"/>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7"/>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7"/>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7"/>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7"/>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7"/>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7"/>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7"/>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7"/>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7"/>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7"/>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7"/>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7"/>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7"/>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7"/>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7"/>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7"/>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7"/>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7"/>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7"/>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7"/>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7"/>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7"/>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7"/>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7"/>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7"/>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7"/>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7"/>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7"/>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7"/>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7"/>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7"/>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7"/>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7"/>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7"/>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7"/>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7"/>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7"/>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7"/>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7"/>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7"/>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7"/>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7"/>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7"/>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7"/>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7"/>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7"/>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7"/>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7"/>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7"/>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7"/>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7"/>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7"/>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7"/>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7"/>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7"/>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7"/>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7"/>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7"/>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7"/>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7"/>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7"/>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7"/>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7"/>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7"/>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7"/>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7" name="Google Shape;1317;p67"/>
          <p:cNvGrpSpPr/>
          <p:nvPr/>
        </p:nvGrpSpPr>
        <p:grpSpPr>
          <a:xfrm>
            <a:off x="1225886" y="3778145"/>
            <a:ext cx="505303" cy="503968"/>
            <a:chOff x="1190625" y="238125"/>
            <a:chExt cx="5252625" cy="5238750"/>
          </a:xfrm>
        </p:grpSpPr>
        <p:sp>
          <p:nvSpPr>
            <p:cNvPr id="1318" name="Google Shape;1318;p67"/>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7"/>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7"/>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7"/>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7"/>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7"/>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7"/>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7"/>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7"/>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7"/>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7"/>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7"/>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7"/>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7"/>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7"/>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7"/>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7"/>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7"/>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7"/>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7"/>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7"/>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7"/>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7"/>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7"/>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7"/>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7"/>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7"/>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7"/>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7"/>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7"/>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7"/>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7"/>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7"/>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7"/>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7"/>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7"/>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7"/>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7"/>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7"/>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7"/>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7"/>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7"/>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7"/>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7"/>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7"/>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7"/>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7"/>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7"/>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7"/>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7"/>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7"/>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7"/>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7"/>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7"/>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7"/>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01"/>
        <p:cNvGrpSpPr/>
        <p:nvPr/>
      </p:nvGrpSpPr>
      <p:grpSpPr>
        <a:xfrm>
          <a:off x="0" y="0"/>
          <a:ext cx="0" cy="0"/>
          <a:chOff x="0" y="0"/>
          <a:chExt cx="0" cy="0"/>
        </a:xfrm>
      </p:grpSpPr>
      <p:grpSp>
        <p:nvGrpSpPr>
          <p:cNvPr id="1502" name="Google Shape;1502;p68"/>
          <p:cNvGrpSpPr/>
          <p:nvPr/>
        </p:nvGrpSpPr>
        <p:grpSpPr>
          <a:xfrm>
            <a:off x="1095143" y="2241600"/>
            <a:ext cx="730896" cy="153148"/>
            <a:chOff x="4635250" y="3790225"/>
            <a:chExt cx="415825" cy="87125"/>
          </a:xfrm>
        </p:grpSpPr>
        <p:sp>
          <p:nvSpPr>
            <p:cNvPr id="1503" name="Google Shape;1503;p68"/>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8"/>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8"/>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8"/>
          <p:cNvGrpSpPr/>
          <p:nvPr/>
        </p:nvGrpSpPr>
        <p:grpSpPr>
          <a:xfrm>
            <a:off x="1666833" y="4037852"/>
            <a:ext cx="175876" cy="179996"/>
            <a:chOff x="4280575" y="2131725"/>
            <a:chExt cx="141950" cy="145275"/>
          </a:xfrm>
        </p:grpSpPr>
        <p:sp>
          <p:nvSpPr>
            <p:cNvPr id="1507" name="Google Shape;1507;p68"/>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8"/>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9" name="Google Shape;1509;p68"/>
          <p:cNvGrpSpPr/>
          <p:nvPr/>
        </p:nvGrpSpPr>
        <p:grpSpPr>
          <a:xfrm>
            <a:off x="1667926" y="4265283"/>
            <a:ext cx="175927" cy="152252"/>
            <a:chOff x="4088738" y="4379875"/>
            <a:chExt cx="176900" cy="153125"/>
          </a:xfrm>
        </p:grpSpPr>
        <p:sp>
          <p:nvSpPr>
            <p:cNvPr id="1510" name="Google Shape;1510;p68"/>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8"/>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68"/>
          <p:cNvGrpSpPr/>
          <p:nvPr/>
        </p:nvGrpSpPr>
        <p:grpSpPr>
          <a:xfrm rot="10800000" flipH="1">
            <a:off x="1086570" y="4291428"/>
            <a:ext cx="486625" cy="126984"/>
            <a:chOff x="4173650" y="2515975"/>
            <a:chExt cx="216413" cy="56475"/>
          </a:xfrm>
        </p:grpSpPr>
        <p:sp>
          <p:nvSpPr>
            <p:cNvPr id="1513" name="Google Shape;1513;p68"/>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8"/>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8"/>
          <p:cNvGrpSpPr/>
          <p:nvPr/>
        </p:nvGrpSpPr>
        <p:grpSpPr>
          <a:xfrm>
            <a:off x="1088757" y="1726562"/>
            <a:ext cx="743797" cy="171366"/>
            <a:chOff x="4109513" y="1964562"/>
            <a:chExt cx="501313" cy="117575"/>
          </a:xfrm>
        </p:grpSpPr>
        <p:sp>
          <p:nvSpPr>
            <p:cNvPr id="1516" name="Google Shape;1516;p68"/>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7" name="Google Shape;1517;p68"/>
            <p:cNvGrpSpPr/>
            <p:nvPr/>
          </p:nvGrpSpPr>
          <p:grpSpPr>
            <a:xfrm rot="-5400000">
              <a:off x="4154963" y="1919112"/>
              <a:ext cx="117575" cy="208475"/>
              <a:chOff x="3314125" y="1799775"/>
              <a:chExt cx="117575" cy="208475"/>
            </a:xfrm>
          </p:grpSpPr>
          <p:sp>
            <p:nvSpPr>
              <p:cNvPr id="1518" name="Google Shape;1518;p68"/>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8"/>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8"/>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1" name="Google Shape;1521;p68"/>
          <p:cNvGrpSpPr/>
          <p:nvPr/>
        </p:nvGrpSpPr>
        <p:grpSpPr>
          <a:xfrm>
            <a:off x="1101069" y="2718525"/>
            <a:ext cx="719511" cy="278389"/>
            <a:chOff x="3515000" y="3200728"/>
            <a:chExt cx="338100" cy="130822"/>
          </a:xfrm>
        </p:grpSpPr>
        <p:sp>
          <p:nvSpPr>
            <p:cNvPr id="1522" name="Google Shape;1522;p68"/>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3" name="Google Shape;1523;p68"/>
            <p:cNvGrpSpPr/>
            <p:nvPr/>
          </p:nvGrpSpPr>
          <p:grpSpPr>
            <a:xfrm>
              <a:off x="3515000" y="3200728"/>
              <a:ext cx="282025" cy="67650"/>
              <a:chOff x="3515000" y="3112625"/>
              <a:chExt cx="282025" cy="67650"/>
            </a:xfrm>
          </p:grpSpPr>
          <p:sp>
            <p:nvSpPr>
              <p:cNvPr id="1524" name="Google Shape;1524;p68"/>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8"/>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6" name="Google Shape;1526;p68"/>
          <p:cNvGrpSpPr/>
          <p:nvPr/>
        </p:nvGrpSpPr>
        <p:grpSpPr>
          <a:xfrm rot="10800000" flipH="1">
            <a:off x="1082554" y="927918"/>
            <a:ext cx="756748" cy="188711"/>
            <a:chOff x="3199075" y="3739025"/>
            <a:chExt cx="448629" cy="111875"/>
          </a:xfrm>
        </p:grpSpPr>
        <p:sp>
          <p:nvSpPr>
            <p:cNvPr id="1527" name="Google Shape;1527;p68"/>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8"/>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68"/>
          <p:cNvGrpSpPr/>
          <p:nvPr/>
        </p:nvGrpSpPr>
        <p:grpSpPr>
          <a:xfrm>
            <a:off x="1093334" y="3077369"/>
            <a:ext cx="734909" cy="282704"/>
            <a:chOff x="4047975" y="3769179"/>
            <a:chExt cx="343175" cy="132000"/>
          </a:xfrm>
        </p:grpSpPr>
        <p:grpSp>
          <p:nvGrpSpPr>
            <p:cNvPr id="1530" name="Google Shape;1530;p68"/>
            <p:cNvGrpSpPr/>
            <p:nvPr/>
          </p:nvGrpSpPr>
          <p:grpSpPr>
            <a:xfrm>
              <a:off x="4047975" y="3769179"/>
              <a:ext cx="343175" cy="132000"/>
              <a:chOff x="4047975" y="3769179"/>
              <a:chExt cx="343175" cy="132000"/>
            </a:xfrm>
          </p:grpSpPr>
          <p:sp>
            <p:nvSpPr>
              <p:cNvPr id="1531" name="Google Shape;1531;p68"/>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2" name="Google Shape;1532;p68"/>
              <p:cNvGrpSpPr/>
              <p:nvPr/>
            </p:nvGrpSpPr>
            <p:grpSpPr>
              <a:xfrm>
                <a:off x="4047975" y="3769179"/>
                <a:ext cx="288175" cy="132000"/>
                <a:chOff x="4047975" y="3635175"/>
                <a:chExt cx="288175" cy="132000"/>
              </a:xfrm>
            </p:grpSpPr>
            <p:sp>
              <p:nvSpPr>
                <p:cNvPr id="1533" name="Google Shape;1533;p68"/>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8"/>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35" name="Google Shape;1535;p68"/>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6" name="Google Shape;1536;p68"/>
          <p:cNvGrpSpPr/>
          <p:nvPr/>
        </p:nvGrpSpPr>
        <p:grpSpPr>
          <a:xfrm>
            <a:off x="1082376" y="2474401"/>
            <a:ext cx="756740" cy="209778"/>
            <a:chOff x="3176563" y="1380375"/>
            <a:chExt cx="844388" cy="234075"/>
          </a:xfrm>
        </p:grpSpPr>
        <p:sp>
          <p:nvSpPr>
            <p:cNvPr id="1537" name="Google Shape;1537;p68"/>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8"/>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8"/>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8"/>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68"/>
            <p:cNvGrpSpPr/>
            <p:nvPr/>
          </p:nvGrpSpPr>
          <p:grpSpPr>
            <a:xfrm>
              <a:off x="3176563" y="1380375"/>
              <a:ext cx="196550" cy="234075"/>
              <a:chOff x="3077200" y="1380375"/>
              <a:chExt cx="196550" cy="234075"/>
            </a:xfrm>
          </p:grpSpPr>
          <p:sp>
            <p:nvSpPr>
              <p:cNvPr id="1542" name="Google Shape;1542;p68"/>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8"/>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8"/>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8"/>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46" name="Google Shape;1546;p68"/>
          <p:cNvGrpSpPr/>
          <p:nvPr/>
        </p:nvGrpSpPr>
        <p:grpSpPr>
          <a:xfrm>
            <a:off x="1168966" y="3428283"/>
            <a:ext cx="583683" cy="515041"/>
            <a:chOff x="4150855" y="3304766"/>
            <a:chExt cx="400468" cy="353373"/>
          </a:xfrm>
        </p:grpSpPr>
        <p:grpSp>
          <p:nvGrpSpPr>
            <p:cNvPr id="1547" name="Google Shape;1547;p68"/>
            <p:cNvGrpSpPr/>
            <p:nvPr/>
          </p:nvGrpSpPr>
          <p:grpSpPr>
            <a:xfrm rot="5400000">
              <a:off x="4069042" y="3402899"/>
              <a:ext cx="320732" cy="157107"/>
              <a:chOff x="2578246" y="3661125"/>
              <a:chExt cx="226794" cy="111100"/>
            </a:xfrm>
          </p:grpSpPr>
          <p:grpSp>
            <p:nvGrpSpPr>
              <p:cNvPr id="1548" name="Google Shape;1548;p68"/>
              <p:cNvGrpSpPr/>
              <p:nvPr/>
            </p:nvGrpSpPr>
            <p:grpSpPr>
              <a:xfrm>
                <a:off x="2610652" y="3685297"/>
                <a:ext cx="194387" cy="60778"/>
                <a:chOff x="2610652" y="3685297"/>
                <a:chExt cx="194387" cy="60778"/>
              </a:xfrm>
            </p:grpSpPr>
            <p:sp>
              <p:nvSpPr>
                <p:cNvPr id="1549" name="Google Shape;1549;p68"/>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8"/>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1551;p68"/>
              <p:cNvGrpSpPr/>
              <p:nvPr/>
            </p:nvGrpSpPr>
            <p:grpSpPr>
              <a:xfrm>
                <a:off x="2578246" y="3661125"/>
                <a:ext cx="128225" cy="111100"/>
                <a:chOff x="2578246" y="3661125"/>
                <a:chExt cx="128225" cy="111100"/>
              </a:xfrm>
            </p:grpSpPr>
            <p:sp>
              <p:nvSpPr>
                <p:cNvPr id="1552" name="Google Shape;1552;p68"/>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68"/>
                <p:cNvGrpSpPr/>
                <p:nvPr/>
              </p:nvGrpSpPr>
              <p:grpSpPr>
                <a:xfrm>
                  <a:off x="2596850" y="3677550"/>
                  <a:ext cx="102450" cy="94675"/>
                  <a:chOff x="2596850" y="3677550"/>
                  <a:chExt cx="102450" cy="94675"/>
                </a:xfrm>
              </p:grpSpPr>
              <p:sp>
                <p:nvSpPr>
                  <p:cNvPr id="1554" name="Google Shape;1554;p68"/>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8"/>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56" name="Google Shape;1556;p68"/>
            <p:cNvGrpSpPr/>
            <p:nvPr/>
          </p:nvGrpSpPr>
          <p:grpSpPr>
            <a:xfrm rot="5400000">
              <a:off x="4302139" y="3408954"/>
              <a:ext cx="353373" cy="144996"/>
              <a:chOff x="5075685" y="2271925"/>
              <a:chExt cx="492712" cy="202254"/>
            </a:xfrm>
          </p:grpSpPr>
          <p:sp>
            <p:nvSpPr>
              <p:cNvPr id="1557" name="Google Shape;1557;p68"/>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8"/>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1559;p68"/>
          <p:cNvGrpSpPr/>
          <p:nvPr/>
        </p:nvGrpSpPr>
        <p:grpSpPr>
          <a:xfrm>
            <a:off x="1089095" y="4015453"/>
            <a:ext cx="467479" cy="193481"/>
            <a:chOff x="4260510" y="2242993"/>
            <a:chExt cx="628501" cy="260125"/>
          </a:xfrm>
        </p:grpSpPr>
        <p:grpSp>
          <p:nvGrpSpPr>
            <p:cNvPr id="1560" name="Google Shape;1560;p68"/>
            <p:cNvGrpSpPr/>
            <p:nvPr/>
          </p:nvGrpSpPr>
          <p:grpSpPr>
            <a:xfrm>
              <a:off x="4260510" y="2286954"/>
              <a:ext cx="628501" cy="172421"/>
              <a:chOff x="4260510" y="2286954"/>
              <a:chExt cx="628501" cy="172421"/>
            </a:xfrm>
          </p:grpSpPr>
          <p:sp>
            <p:nvSpPr>
              <p:cNvPr id="1561" name="Google Shape;1561;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8"/>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564" name="Google Shape;1564;p68"/>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8"/>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8"/>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8"/>
          <p:cNvGrpSpPr/>
          <p:nvPr/>
        </p:nvGrpSpPr>
        <p:grpSpPr>
          <a:xfrm>
            <a:off x="1095178" y="1191975"/>
            <a:ext cx="730923" cy="195694"/>
            <a:chOff x="3099239" y="3615343"/>
            <a:chExt cx="689745" cy="184687"/>
          </a:xfrm>
        </p:grpSpPr>
        <p:sp>
          <p:nvSpPr>
            <p:cNvPr id="1568" name="Google Shape;1568;p68"/>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8"/>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8"/>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8"/>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2" name="Google Shape;1572;p68"/>
          <p:cNvGrpSpPr/>
          <p:nvPr/>
        </p:nvGrpSpPr>
        <p:grpSpPr>
          <a:xfrm rot="10800000" flipH="1">
            <a:off x="1082425" y="2006226"/>
            <a:ext cx="756740" cy="126985"/>
            <a:chOff x="1154425" y="3251263"/>
            <a:chExt cx="695150" cy="116650"/>
          </a:xfrm>
        </p:grpSpPr>
        <p:sp>
          <p:nvSpPr>
            <p:cNvPr id="1573" name="Google Shape;1573;p68"/>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8"/>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8"/>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8"/>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8"/>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8"/>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68"/>
          <p:cNvGrpSpPr/>
          <p:nvPr/>
        </p:nvGrpSpPr>
        <p:grpSpPr>
          <a:xfrm>
            <a:off x="1088895" y="1460316"/>
            <a:ext cx="743825" cy="172498"/>
            <a:chOff x="4100207" y="2107304"/>
            <a:chExt cx="510343" cy="118352"/>
          </a:xfrm>
        </p:grpSpPr>
        <p:sp>
          <p:nvSpPr>
            <p:cNvPr id="1580" name="Google Shape;1580;p68"/>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8"/>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8"/>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8"/>
          <p:cNvGrpSpPr/>
          <p:nvPr/>
        </p:nvGrpSpPr>
        <p:grpSpPr>
          <a:xfrm>
            <a:off x="2032740" y="1528975"/>
            <a:ext cx="623064" cy="406130"/>
            <a:chOff x="2525450" y="2505350"/>
            <a:chExt cx="373450" cy="243425"/>
          </a:xfrm>
        </p:grpSpPr>
        <p:grpSp>
          <p:nvGrpSpPr>
            <p:cNvPr id="1584" name="Google Shape;1584;p68"/>
            <p:cNvGrpSpPr/>
            <p:nvPr/>
          </p:nvGrpSpPr>
          <p:grpSpPr>
            <a:xfrm>
              <a:off x="2525450" y="2505350"/>
              <a:ext cx="373450" cy="107475"/>
              <a:chOff x="2525450" y="2505350"/>
              <a:chExt cx="373450" cy="107475"/>
            </a:xfrm>
          </p:grpSpPr>
          <p:sp>
            <p:nvSpPr>
              <p:cNvPr id="1585" name="Google Shape;1585;p68"/>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8"/>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8"/>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68"/>
            <p:cNvGrpSpPr/>
            <p:nvPr/>
          </p:nvGrpSpPr>
          <p:grpSpPr>
            <a:xfrm>
              <a:off x="2525450" y="2586475"/>
              <a:ext cx="373450" cy="81175"/>
              <a:chOff x="2525450" y="2586475"/>
              <a:chExt cx="373450" cy="81175"/>
            </a:xfrm>
          </p:grpSpPr>
          <p:sp>
            <p:nvSpPr>
              <p:cNvPr id="1589" name="Google Shape;1589;p68"/>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8"/>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8"/>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2" name="Google Shape;1592;p68"/>
            <p:cNvGrpSpPr/>
            <p:nvPr/>
          </p:nvGrpSpPr>
          <p:grpSpPr>
            <a:xfrm>
              <a:off x="2525450" y="2667625"/>
              <a:ext cx="373450" cy="81150"/>
              <a:chOff x="2525450" y="2667625"/>
              <a:chExt cx="373450" cy="81150"/>
            </a:xfrm>
          </p:grpSpPr>
          <p:sp>
            <p:nvSpPr>
              <p:cNvPr id="1593" name="Google Shape;1593;p68"/>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8"/>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8"/>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6" name="Google Shape;1596;p68"/>
          <p:cNvGrpSpPr/>
          <p:nvPr/>
        </p:nvGrpSpPr>
        <p:grpSpPr>
          <a:xfrm>
            <a:off x="2021992" y="1229434"/>
            <a:ext cx="706335" cy="255548"/>
            <a:chOff x="2600813" y="2069700"/>
            <a:chExt cx="448638" cy="162325"/>
          </a:xfrm>
        </p:grpSpPr>
        <p:sp>
          <p:nvSpPr>
            <p:cNvPr id="1597" name="Google Shape;1597;p68"/>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8"/>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9" name="Google Shape;1599;p68"/>
          <p:cNvGrpSpPr/>
          <p:nvPr/>
        </p:nvGrpSpPr>
        <p:grpSpPr>
          <a:xfrm>
            <a:off x="2675987" y="1475531"/>
            <a:ext cx="355485" cy="330727"/>
            <a:chOff x="3631100" y="1774000"/>
            <a:chExt cx="380850" cy="354325"/>
          </a:xfrm>
        </p:grpSpPr>
        <p:grpSp>
          <p:nvGrpSpPr>
            <p:cNvPr id="1600" name="Google Shape;1600;p68"/>
            <p:cNvGrpSpPr/>
            <p:nvPr/>
          </p:nvGrpSpPr>
          <p:grpSpPr>
            <a:xfrm>
              <a:off x="3750225" y="1774000"/>
              <a:ext cx="149575" cy="145525"/>
              <a:chOff x="3750225" y="1774000"/>
              <a:chExt cx="149575" cy="145525"/>
            </a:xfrm>
          </p:grpSpPr>
          <p:sp>
            <p:nvSpPr>
              <p:cNvPr id="1601" name="Google Shape;1601;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3" name="Google Shape;1603;p68"/>
            <p:cNvGrpSpPr/>
            <p:nvPr/>
          </p:nvGrpSpPr>
          <p:grpSpPr>
            <a:xfrm>
              <a:off x="3847850" y="1889150"/>
              <a:ext cx="164100" cy="145600"/>
              <a:chOff x="3847850" y="1889150"/>
              <a:chExt cx="164100" cy="145600"/>
            </a:xfrm>
          </p:grpSpPr>
          <p:sp>
            <p:nvSpPr>
              <p:cNvPr id="1604" name="Google Shape;1604;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6" name="Google Shape;1606;p68"/>
            <p:cNvGrpSpPr/>
            <p:nvPr/>
          </p:nvGrpSpPr>
          <p:grpSpPr>
            <a:xfrm>
              <a:off x="3631100" y="1866150"/>
              <a:ext cx="149875" cy="144800"/>
              <a:chOff x="3631100" y="1866150"/>
              <a:chExt cx="149875" cy="144800"/>
            </a:xfrm>
          </p:grpSpPr>
          <p:sp>
            <p:nvSpPr>
              <p:cNvPr id="1607" name="Google Shape;1607;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68"/>
            <p:cNvGrpSpPr/>
            <p:nvPr/>
          </p:nvGrpSpPr>
          <p:grpSpPr>
            <a:xfrm>
              <a:off x="3730650" y="1982800"/>
              <a:ext cx="149550" cy="145525"/>
              <a:chOff x="3730650" y="1982800"/>
              <a:chExt cx="149550" cy="145525"/>
            </a:xfrm>
          </p:grpSpPr>
          <p:sp>
            <p:nvSpPr>
              <p:cNvPr id="1610" name="Google Shape;1610;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2" name="Google Shape;1612;p68"/>
          <p:cNvGrpSpPr/>
          <p:nvPr/>
        </p:nvGrpSpPr>
        <p:grpSpPr>
          <a:xfrm rot="5400000">
            <a:off x="2116886" y="809455"/>
            <a:ext cx="215289" cy="452582"/>
            <a:chOff x="2506150" y="1152650"/>
            <a:chExt cx="230650" cy="484875"/>
          </a:xfrm>
        </p:grpSpPr>
        <p:sp>
          <p:nvSpPr>
            <p:cNvPr id="1613" name="Google Shape;1613;p68"/>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8"/>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5" name="Google Shape;1615;p68"/>
          <p:cNvGrpSpPr/>
          <p:nvPr/>
        </p:nvGrpSpPr>
        <p:grpSpPr>
          <a:xfrm>
            <a:off x="6808184" y="966414"/>
            <a:ext cx="610130" cy="38431"/>
            <a:chOff x="2521850" y="1810250"/>
            <a:chExt cx="540225" cy="34025"/>
          </a:xfrm>
        </p:grpSpPr>
        <p:sp>
          <p:nvSpPr>
            <p:cNvPr id="1616" name="Google Shape;1616;p68"/>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8"/>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8"/>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8"/>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8"/>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8"/>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8"/>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8"/>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8"/>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8"/>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8"/>
          <p:cNvGrpSpPr/>
          <p:nvPr/>
        </p:nvGrpSpPr>
        <p:grpSpPr>
          <a:xfrm>
            <a:off x="2863397" y="1225875"/>
            <a:ext cx="623130" cy="439024"/>
            <a:chOff x="2196556" y="2995700"/>
            <a:chExt cx="636756" cy="448625"/>
          </a:xfrm>
        </p:grpSpPr>
        <p:grpSp>
          <p:nvGrpSpPr>
            <p:cNvPr id="1627" name="Google Shape;1627;p68"/>
            <p:cNvGrpSpPr/>
            <p:nvPr/>
          </p:nvGrpSpPr>
          <p:grpSpPr>
            <a:xfrm flipH="1">
              <a:off x="2437481" y="3288975"/>
              <a:ext cx="226125" cy="154175"/>
              <a:chOff x="4472075" y="2905100"/>
              <a:chExt cx="226125" cy="154175"/>
            </a:xfrm>
          </p:grpSpPr>
          <p:sp>
            <p:nvSpPr>
              <p:cNvPr id="1628" name="Google Shape;1628;p68"/>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8"/>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0" name="Google Shape;1630;p68"/>
            <p:cNvGrpSpPr/>
            <p:nvPr/>
          </p:nvGrpSpPr>
          <p:grpSpPr>
            <a:xfrm>
              <a:off x="2196556" y="2995700"/>
              <a:ext cx="636756" cy="448625"/>
              <a:chOff x="4407819" y="2905100"/>
              <a:chExt cx="636756" cy="448625"/>
            </a:xfrm>
          </p:grpSpPr>
          <p:grpSp>
            <p:nvGrpSpPr>
              <p:cNvPr id="1631" name="Google Shape;1631;p68"/>
              <p:cNvGrpSpPr/>
              <p:nvPr/>
            </p:nvGrpSpPr>
            <p:grpSpPr>
              <a:xfrm>
                <a:off x="4825475" y="3136075"/>
                <a:ext cx="187000" cy="217650"/>
                <a:chOff x="4825475" y="3136075"/>
                <a:chExt cx="187000" cy="217650"/>
              </a:xfrm>
            </p:grpSpPr>
            <p:sp>
              <p:nvSpPr>
                <p:cNvPr id="1632" name="Google Shape;1632;p68"/>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8"/>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68"/>
              <p:cNvGrpSpPr/>
              <p:nvPr/>
            </p:nvGrpSpPr>
            <p:grpSpPr>
              <a:xfrm>
                <a:off x="4882275" y="2949625"/>
                <a:ext cx="162300" cy="235875"/>
                <a:chOff x="4882275" y="2949625"/>
                <a:chExt cx="162300" cy="235875"/>
              </a:xfrm>
            </p:grpSpPr>
            <p:sp>
              <p:nvSpPr>
                <p:cNvPr id="1635" name="Google Shape;1635;p68"/>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8"/>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7" name="Google Shape;1637;p68"/>
              <p:cNvGrpSpPr/>
              <p:nvPr/>
            </p:nvGrpSpPr>
            <p:grpSpPr>
              <a:xfrm>
                <a:off x="4705225" y="2937550"/>
                <a:ext cx="221425" cy="133450"/>
                <a:chOff x="4705225" y="2937550"/>
                <a:chExt cx="221425" cy="133450"/>
              </a:xfrm>
            </p:grpSpPr>
            <p:sp>
              <p:nvSpPr>
                <p:cNvPr id="1638" name="Google Shape;1638;p68"/>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8"/>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68"/>
              <p:cNvGrpSpPr/>
              <p:nvPr/>
            </p:nvGrpSpPr>
            <p:grpSpPr>
              <a:xfrm>
                <a:off x="4528269" y="2905100"/>
                <a:ext cx="226125" cy="154175"/>
                <a:chOff x="4472075" y="2905100"/>
                <a:chExt cx="226125" cy="154175"/>
              </a:xfrm>
            </p:grpSpPr>
            <p:sp>
              <p:nvSpPr>
                <p:cNvPr id="1641" name="Google Shape;1641;p68"/>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8"/>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3" name="Google Shape;1643;p68"/>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4" name="Google Shape;1644;p68"/>
          <p:cNvGrpSpPr/>
          <p:nvPr/>
        </p:nvGrpSpPr>
        <p:grpSpPr>
          <a:xfrm>
            <a:off x="2901518" y="1717062"/>
            <a:ext cx="559226" cy="227878"/>
            <a:chOff x="5793270" y="3739034"/>
            <a:chExt cx="1174105" cy="478433"/>
          </a:xfrm>
        </p:grpSpPr>
        <p:grpSp>
          <p:nvGrpSpPr>
            <p:cNvPr id="1645" name="Google Shape;1645;p68"/>
            <p:cNvGrpSpPr/>
            <p:nvPr/>
          </p:nvGrpSpPr>
          <p:grpSpPr>
            <a:xfrm>
              <a:off x="5793269" y="3739034"/>
              <a:ext cx="368725" cy="478433"/>
              <a:chOff x="5793270" y="3739034"/>
              <a:chExt cx="368725" cy="478433"/>
            </a:xfrm>
          </p:grpSpPr>
          <p:sp>
            <p:nvSpPr>
              <p:cNvPr id="1646" name="Google Shape;1646;p68"/>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8"/>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8"/>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68"/>
            <p:cNvGrpSpPr/>
            <p:nvPr/>
          </p:nvGrpSpPr>
          <p:grpSpPr>
            <a:xfrm>
              <a:off x="6034165" y="3739034"/>
              <a:ext cx="263339" cy="478433"/>
              <a:chOff x="6034165" y="3739034"/>
              <a:chExt cx="263339" cy="478433"/>
            </a:xfrm>
          </p:grpSpPr>
          <p:sp>
            <p:nvSpPr>
              <p:cNvPr id="1650" name="Google Shape;1650;p68"/>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8"/>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8"/>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68"/>
            <p:cNvGrpSpPr/>
            <p:nvPr/>
          </p:nvGrpSpPr>
          <p:grpSpPr>
            <a:xfrm>
              <a:off x="6274808" y="3739034"/>
              <a:ext cx="210793" cy="478433"/>
              <a:chOff x="6274808" y="3739034"/>
              <a:chExt cx="210793" cy="478433"/>
            </a:xfrm>
          </p:grpSpPr>
          <p:sp>
            <p:nvSpPr>
              <p:cNvPr id="1654" name="Google Shape;1654;p68"/>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8"/>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8"/>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7" name="Google Shape;1657;p68"/>
            <p:cNvGrpSpPr/>
            <p:nvPr/>
          </p:nvGrpSpPr>
          <p:grpSpPr>
            <a:xfrm>
              <a:off x="6463133" y="3739034"/>
              <a:ext cx="263344" cy="478433"/>
              <a:chOff x="6463133" y="3739034"/>
              <a:chExt cx="263344" cy="478433"/>
            </a:xfrm>
          </p:grpSpPr>
          <p:sp>
            <p:nvSpPr>
              <p:cNvPr id="1658" name="Google Shape;1658;p68"/>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8"/>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8"/>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68"/>
            <p:cNvGrpSpPr/>
            <p:nvPr/>
          </p:nvGrpSpPr>
          <p:grpSpPr>
            <a:xfrm>
              <a:off x="6598649" y="3739034"/>
              <a:ext cx="368726" cy="478433"/>
              <a:chOff x="6598649" y="3739034"/>
              <a:chExt cx="368726" cy="478433"/>
            </a:xfrm>
          </p:grpSpPr>
          <p:sp>
            <p:nvSpPr>
              <p:cNvPr id="1662" name="Google Shape;1662;p68"/>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8"/>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8"/>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5" name="Google Shape;1665;p68"/>
          <p:cNvGrpSpPr/>
          <p:nvPr/>
        </p:nvGrpSpPr>
        <p:grpSpPr>
          <a:xfrm>
            <a:off x="2031243" y="3779808"/>
            <a:ext cx="1453661" cy="366049"/>
            <a:chOff x="5778536" y="3183751"/>
            <a:chExt cx="1203561" cy="303071"/>
          </a:xfrm>
        </p:grpSpPr>
        <p:sp>
          <p:nvSpPr>
            <p:cNvPr id="1666" name="Google Shape;1666;p68"/>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8"/>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8"/>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8"/>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8"/>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8"/>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8"/>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8"/>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8"/>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8"/>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8"/>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8"/>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8"/>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8"/>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8"/>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8"/>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8"/>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68"/>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4" name="Google Shape;1684;p68"/>
          <p:cNvGrpSpPr/>
          <p:nvPr/>
        </p:nvGrpSpPr>
        <p:grpSpPr>
          <a:xfrm rot="-5400000">
            <a:off x="2662944" y="825422"/>
            <a:ext cx="213595" cy="418866"/>
            <a:chOff x="4379261" y="3450715"/>
            <a:chExt cx="390984" cy="766732"/>
          </a:xfrm>
        </p:grpSpPr>
        <p:sp>
          <p:nvSpPr>
            <p:cNvPr id="1685" name="Google Shape;1685;p68"/>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8"/>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68"/>
          <p:cNvGrpSpPr/>
          <p:nvPr/>
        </p:nvGrpSpPr>
        <p:grpSpPr>
          <a:xfrm>
            <a:off x="2009589" y="2859325"/>
            <a:ext cx="1496767" cy="802469"/>
            <a:chOff x="5793258" y="2247269"/>
            <a:chExt cx="1174119" cy="629486"/>
          </a:xfrm>
        </p:grpSpPr>
        <p:sp>
          <p:nvSpPr>
            <p:cNvPr id="1688" name="Google Shape;1688;p68"/>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8"/>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8"/>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8"/>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8"/>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8"/>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8"/>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8"/>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8"/>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8"/>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8"/>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9" name="Google Shape;1699;p68"/>
          <p:cNvGrpSpPr/>
          <p:nvPr/>
        </p:nvGrpSpPr>
        <p:grpSpPr>
          <a:xfrm rot="5400000">
            <a:off x="2358460" y="1700057"/>
            <a:ext cx="799341" cy="1436131"/>
            <a:chOff x="3088670" y="1930338"/>
            <a:chExt cx="380983" cy="684491"/>
          </a:xfrm>
        </p:grpSpPr>
        <p:sp>
          <p:nvSpPr>
            <p:cNvPr id="1700" name="Google Shape;1700;p68"/>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8"/>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8"/>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8"/>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8"/>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8"/>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8"/>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8"/>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8"/>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8"/>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8"/>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8"/>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8"/>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8"/>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8"/>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8"/>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8"/>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8"/>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8"/>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8"/>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8"/>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8"/>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8"/>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8"/>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8"/>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8"/>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8"/>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68"/>
          <p:cNvGrpSpPr/>
          <p:nvPr/>
        </p:nvGrpSpPr>
        <p:grpSpPr>
          <a:xfrm>
            <a:off x="1998305" y="4220153"/>
            <a:ext cx="1519488" cy="198289"/>
            <a:chOff x="504546" y="564561"/>
            <a:chExt cx="1627907" cy="212437"/>
          </a:xfrm>
        </p:grpSpPr>
        <p:sp>
          <p:nvSpPr>
            <p:cNvPr id="1728" name="Google Shape;1728;p68"/>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729" name="Google Shape;1729;p68"/>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730" name="Google Shape;1730;p68"/>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8"/>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732" name="Google Shape;1732;p68"/>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8"/>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8"/>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735" name="Google Shape;1735;p68"/>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736" name="Google Shape;1736;p68"/>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737" name="Google Shape;1737;p68"/>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8"/>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8"/>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8"/>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8"/>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742" name="Google Shape;1742;p68"/>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8"/>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8"/>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8"/>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8"/>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8"/>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8"/>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8"/>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8"/>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8"/>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8"/>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8"/>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8"/>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8"/>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8"/>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8"/>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8"/>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8"/>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8"/>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8"/>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8"/>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8"/>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8"/>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8"/>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8"/>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8"/>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8"/>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8"/>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8"/>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8"/>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8"/>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8"/>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8"/>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8"/>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8"/>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8"/>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8"/>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8"/>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8"/>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8"/>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8"/>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68"/>
          <p:cNvGrpSpPr/>
          <p:nvPr/>
        </p:nvGrpSpPr>
        <p:grpSpPr>
          <a:xfrm flipH="1">
            <a:off x="3704668" y="2844955"/>
            <a:ext cx="410808" cy="831197"/>
            <a:chOff x="3564075" y="2091586"/>
            <a:chExt cx="329966" cy="667521"/>
          </a:xfrm>
        </p:grpSpPr>
        <p:sp>
          <p:nvSpPr>
            <p:cNvPr id="1784" name="Google Shape;1784;p68"/>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68"/>
            <p:cNvGrpSpPr/>
            <p:nvPr/>
          </p:nvGrpSpPr>
          <p:grpSpPr>
            <a:xfrm>
              <a:off x="3577470" y="2091586"/>
              <a:ext cx="203196" cy="352319"/>
              <a:chOff x="3976450" y="5044825"/>
              <a:chExt cx="107625" cy="186600"/>
            </a:xfrm>
          </p:grpSpPr>
          <p:sp>
            <p:nvSpPr>
              <p:cNvPr id="1786" name="Google Shape;1786;p68"/>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8"/>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8"/>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8"/>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0" name="Google Shape;1790;p68"/>
            <p:cNvGrpSpPr/>
            <p:nvPr/>
          </p:nvGrpSpPr>
          <p:grpSpPr>
            <a:xfrm>
              <a:off x="3690750" y="2391589"/>
              <a:ext cx="203290" cy="367519"/>
              <a:chOff x="4036450" y="5279050"/>
              <a:chExt cx="107675" cy="194650"/>
            </a:xfrm>
          </p:grpSpPr>
          <p:sp>
            <p:nvSpPr>
              <p:cNvPr id="1791" name="Google Shape;1791;p68"/>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8"/>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8"/>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8"/>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95" name="Google Shape;1795;p68"/>
          <p:cNvGrpSpPr/>
          <p:nvPr/>
        </p:nvGrpSpPr>
        <p:grpSpPr>
          <a:xfrm>
            <a:off x="6877470" y="1081715"/>
            <a:ext cx="473148" cy="148870"/>
            <a:chOff x="4458420" y="5169625"/>
            <a:chExt cx="178850" cy="56275"/>
          </a:xfrm>
        </p:grpSpPr>
        <p:sp>
          <p:nvSpPr>
            <p:cNvPr id="1796" name="Google Shape;1796;p68"/>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8"/>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8"/>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8"/>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0" name="Google Shape;1800;p68"/>
          <p:cNvGrpSpPr/>
          <p:nvPr/>
        </p:nvGrpSpPr>
        <p:grpSpPr>
          <a:xfrm>
            <a:off x="5322464" y="966504"/>
            <a:ext cx="758083" cy="691884"/>
            <a:chOff x="5976993" y="238644"/>
            <a:chExt cx="671226" cy="612558"/>
          </a:xfrm>
        </p:grpSpPr>
        <p:grpSp>
          <p:nvGrpSpPr>
            <p:cNvPr id="1801" name="Google Shape;1801;p68"/>
            <p:cNvGrpSpPr/>
            <p:nvPr/>
          </p:nvGrpSpPr>
          <p:grpSpPr>
            <a:xfrm>
              <a:off x="6207869" y="264821"/>
              <a:ext cx="255900" cy="309550"/>
              <a:chOff x="4721075" y="260350"/>
              <a:chExt cx="255900" cy="309550"/>
            </a:xfrm>
          </p:grpSpPr>
          <p:sp>
            <p:nvSpPr>
              <p:cNvPr id="1802" name="Google Shape;1802;p68"/>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8"/>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8"/>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8"/>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6" name="Google Shape;1806;p68"/>
            <p:cNvGrpSpPr/>
            <p:nvPr/>
          </p:nvGrpSpPr>
          <p:grpSpPr>
            <a:xfrm>
              <a:off x="6014775" y="319425"/>
              <a:ext cx="267975" cy="297900"/>
              <a:chOff x="4428250" y="314750"/>
              <a:chExt cx="267975" cy="297900"/>
            </a:xfrm>
          </p:grpSpPr>
          <p:sp>
            <p:nvSpPr>
              <p:cNvPr id="1807" name="Google Shape;1807;p68"/>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8"/>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8"/>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68"/>
            <p:cNvGrpSpPr/>
            <p:nvPr/>
          </p:nvGrpSpPr>
          <p:grpSpPr>
            <a:xfrm>
              <a:off x="6384394" y="238644"/>
              <a:ext cx="263825" cy="384100"/>
              <a:chOff x="4897600" y="530925"/>
              <a:chExt cx="263825" cy="384100"/>
            </a:xfrm>
          </p:grpSpPr>
          <p:sp>
            <p:nvSpPr>
              <p:cNvPr id="1811" name="Google Shape;1811;p68"/>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8"/>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8"/>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4" name="Google Shape;1814;p68"/>
            <p:cNvGrpSpPr/>
            <p:nvPr/>
          </p:nvGrpSpPr>
          <p:grpSpPr>
            <a:xfrm>
              <a:off x="5976993" y="471107"/>
              <a:ext cx="222175" cy="258225"/>
              <a:chOff x="4390750" y="609200"/>
              <a:chExt cx="222175" cy="258225"/>
            </a:xfrm>
          </p:grpSpPr>
          <p:sp>
            <p:nvSpPr>
              <p:cNvPr id="1815" name="Google Shape;1815;p68"/>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8"/>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8"/>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8"/>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9" name="Google Shape;1819;p68"/>
            <p:cNvGrpSpPr/>
            <p:nvPr/>
          </p:nvGrpSpPr>
          <p:grpSpPr>
            <a:xfrm>
              <a:off x="6012699" y="624883"/>
              <a:ext cx="258950" cy="209025"/>
              <a:chOff x="4427350" y="850800"/>
              <a:chExt cx="258950" cy="209025"/>
            </a:xfrm>
          </p:grpSpPr>
          <p:sp>
            <p:nvSpPr>
              <p:cNvPr id="1820" name="Google Shape;1820;p68"/>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8"/>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8"/>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3" name="Google Shape;1823;p68"/>
            <p:cNvGrpSpPr/>
            <p:nvPr/>
          </p:nvGrpSpPr>
          <p:grpSpPr>
            <a:xfrm>
              <a:off x="6192527" y="709277"/>
              <a:ext cx="269050" cy="141925"/>
              <a:chOff x="4703050" y="934300"/>
              <a:chExt cx="269050" cy="141925"/>
            </a:xfrm>
          </p:grpSpPr>
          <p:sp>
            <p:nvSpPr>
              <p:cNvPr id="1824" name="Google Shape;1824;p68"/>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8"/>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6" name="Google Shape;1826;p68"/>
          <p:cNvGrpSpPr/>
          <p:nvPr/>
        </p:nvGrpSpPr>
        <p:grpSpPr>
          <a:xfrm rot="5400000">
            <a:off x="7811864" y="752915"/>
            <a:ext cx="87395" cy="517491"/>
            <a:chOff x="4427900" y="1369375"/>
            <a:chExt cx="77375" cy="458200"/>
          </a:xfrm>
        </p:grpSpPr>
        <p:grpSp>
          <p:nvGrpSpPr>
            <p:cNvPr id="1827" name="Google Shape;1827;p68"/>
            <p:cNvGrpSpPr/>
            <p:nvPr/>
          </p:nvGrpSpPr>
          <p:grpSpPr>
            <a:xfrm>
              <a:off x="4427900" y="1369375"/>
              <a:ext cx="36800" cy="458200"/>
              <a:chOff x="4427900" y="1369375"/>
              <a:chExt cx="36800" cy="458200"/>
            </a:xfrm>
          </p:grpSpPr>
          <p:sp>
            <p:nvSpPr>
              <p:cNvPr id="1828" name="Google Shape;1828;p68"/>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8"/>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8"/>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8"/>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8"/>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8"/>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8"/>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8"/>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8"/>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8"/>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8"/>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8"/>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8"/>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8"/>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8"/>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8"/>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8"/>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8"/>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8"/>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8"/>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8"/>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8"/>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8"/>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8"/>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8"/>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8"/>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8"/>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8"/>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8"/>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8"/>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8"/>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8"/>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8"/>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68"/>
            <p:cNvGrpSpPr/>
            <p:nvPr/>
          </p:nvGrpSpPr>
          <p:grpSpPr>
            <a:xfrm>
              <a:off x="4488850" y="1372625"/>
              <a:ext cx="16425" cy="169875"/>
              <a:chOff x="4488850" y="1372625"/>
              <a:chExt cx="16425" cy="169875"/>
            </a:xfrm>
          </p:grpSpPr>
          <p:sp>
            <p:nvSpPr>
              <p:cNvPr id="1862" name="Google Shape;1862;p68"/>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8"/>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8"/>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8"/>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8"/>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8"/>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8"/>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69" name="Google Shape;1869;p68"/>
          <p:cNvGrpSpPr/>
          <p:nvPr/>
        </p:nvGrpSpPr>
        <p:grpSpPr>
          <a:xfrm>
            <a:off x="4553653" y="1403110"/>
            <a:ext cx="287997" cy="219067"/>
            <a:chOff x="5023100" y="253750"/>
            <a:chExt cx="255000" cy="193950"/>
          </a:xfrm>
        </p:grpSpPr>
        <p:sp>
          <p:nvSpPr>
            <p:cNvPr id="1870" name="Google Shape;1870;p68"/>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8"/>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8"/>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8"/>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8"/>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8"/>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6" name="Google Shape;1876;p68"/>
          <p:cNvGrpSpPr/>
          <p:nvPr/>
        </p:nvGrpSpPr>
        <p:grpSpPr>
          <a:xfrm>
            <a:off x="4501765" y="1029060"/>
            <a:ext cx="163961" cy="243605"/>
            <a:chOff x="3431675" y="243350"/>
            <a:chExt cx="145175" cy="215675"/>
          </a:xfrm>
        </p:grpSpPr>
        <p:sp>
          <p:nvSpPr>
            <p:cNvPr id="1877" name="Google Shape;1877;p68"/>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8"/>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8"/>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8"/>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68"/>
          <p:cNvGrpSpPr/>
          <p:nvPr/>
        </p:nvGrpSpPr>
        <p:grpSpPr>
          <a:xfrm>
            <a:off x="5009043" y="1043517"/>
            <a:ext cx="201428" cy="220987"/>
            <a:chOff x="3782200" y="256150"/>
            <a:chExt cx="178350" cy="195650"/>
          </a:xfrm>
        </p:grpSpPr>
        <p:sp>
          <p:nvSpPr>
            <p:cNvPr id="1882" name="Google Shape;1882;p68"/>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8"/>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8"/>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68"/>
          <p:cNvGrpSpPr/>
          <p:nvPr/>
        </p:nvGrpSpPr>
        <p:grpSpPr>
          <a:xfrm>
            <a:off x="5981017" y="1451330"/>
            <a:ext cx="191857" cy="207037"/>
            <a:chOff x="3189900" y="762150"/>
            <a:chExt cx="169875" cy="183300"/>
          </a:xfrm>
        </p:grpSpPr>
        <p:grpSp>
          <p:nvGrpSpPr>
            <p:cNvPr id="1886" name="Google Shape;1886;p68"/>
            <p:cNvGrpSpPr/>
            <p:nvPr/>
          </p:nvGrpSpPr>
          <p:grpSpPr>
            <a:xfrm>
              <a:off x="3192775" y="894450"/>
              <a:ext cx="164100" cy="51000"/>
              <a:chOff x="3192775" y="894450"/>
              <a:chExt cx="164100" cy="51000"/>
            </a:xfrm>
          </p:grpSpPr>
          <p:sp>
            <p:nvSpPr>
              <p:cNvPr id="1887" name="Google Shape;1887;p68"/>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8"/>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9" name="Google Shape;1889;p68"/>
            <p:cNvGrpSpPr/>
            <p:nvPr/>
          </p:nvGrpSpPr>
          <p:grpSpPr>
            <a:xfrm>
              <a:off x="3192775" y="862421"/>
              <a:ext cx="164100" cy="34915"/>
              <a:chOff x="3192775" y="867225"/>
              <a:chExt cx="164100" cy="25450"/>
            </a:xfrm>
          </p:grpSpPr>
          <p:sp>
            <p:nvSpPr>
              <p:cNvPr id="1890" name="Google Shape;1890;p68"/>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8"/>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2" name="Google Shape;1892;p68"/>
            <p:cNvGrpSpPr/>
            <p:nvPr/>
          </p:nvGrpSpPr>
          <p:grpSpPr>
            <a:xfrm>
              <a:off x="3189900" y="762150"/>
              <a:ext cx="169875" cy="102375"/>
              <a:chOff x="3189900" y="762150"/>
              <a:chExt cx="169875" cy="102375"/>
            </a:xfrm>
          </p:grpSpPr>
          <p:sp>
            <p:nvSpPr>
              <p:cNvPr id="1893" name="Google Shape;1893;p68"/>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8"/>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8"/>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6" name="Google Shape;1896;p68"/>
          <p:cNvGrpSpPr/>
          <p:nvPr/>
        </p:nvGrpSpPr>
        <p:grpSpPr>
          <a:xfrm>
            <a:off x="4200824" y="1424207"/>
            <a:ext cx="202501" cy="173521"/>
            <a:chOff x="2862744" y="750125"/>
            <a:chExt cx="179300" cy="153627"/>
          </a:xfrm>
        </p:grpSpPr>
        <p:grpSp>
          <p:nvGrpSpPr>
            <p:cNvPr id="1897" name="Google Shape;1897;p68"/>
            <p:cNvGrpSpPr/>
            <p:nvPr/>
          </p:nvGrpSpPr>
          <p:grpSpPr>
            <a:xfrm>
              <a:off x="2934544" y="750125"/>
              <a:ext cx="107500" cy="112300"/>
              <a:chOff x="2934750" y="687150"/>
              <a:chExt cx="107500" cy="112300"/>
            </a:xfrm>
          </p:grpSpPr>
          <p:sp>
            <p:nvSpPr>
              <p:cNvPr id="1898" name="Google Shape;1898;p68"/>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8"/>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8"/>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68"/>
            <p:cNvGrpSpPr/>
            <p:nvPr/>
          </p:nvGrpSpPr>
          <p:grpSpPr>
            <a:xfrm>
              <a:off x="2896875" y="767675"/>
              <a:ext cx="114700" cy="116325"/>
              <a:chOff x="2896875" y="767675"/>
              <a:chExt cx="114700" cy="116325"/>
            </a:xfrm>
          </p:grpSpPr>
          <p:sp>
            <p:nvSpPr>
              <p:cNvPr id="1902" name="Google Shape;1902;p68"/>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8"/>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8"/>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5" name="Google Shape;1905;p68"/>
            <p:cNvGrpSpPr/>
            <p:nvPr/>
          </p:nvGrpSpPr>
          <p:grpSpPr>
            <a:xfrm>
              <a:off x="2862744" y="789602"/>
              <a:ext cx="110750" cy="114150"/>
              <a:chOff x="2862975" y="845225"/>
              <a:chExt cx="110750" cy="114150"/>
            </a:xfrm>
          </p:grpSpPr>
          <p:sp>
            <p:nvSpPr>
              <p:cNvPr id="1906" name="Google Shape;1906;p68"/>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8"/>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08" name="Google Shape;1908;p68"/>
          <p:cNvGrpSpPr/>
          <p:nvPr/>
        </p:nvGrpSpPr>
        <p:grpSpPr>
          <a:xfrm>
            <a:off x="3518186" y="1071374"/>
            <a:ext cx="610213" cy="564453"/>
            <a:chOff x="2431875" y="700600"/>
            <a:chExt cx="264700" cy="244850"/>
          </a:xfrm>
        </p:grpSpPr>
        <p:sp>
          <p:nvSpPr>
            <p:cNvPr id="1909" name="Google Shape;1909;p68"/>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8"/>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8"/>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8"/>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8"/>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8"/>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8"/>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8"/>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8"/>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8"/>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8"/>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8"/>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8"/>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2" name="Google Shape;1922;p68"/>
          <p:cNvGrpSpPr/>
          <p:nvPr/>
        </p:nvGrpSpPr>
        <p:grpSpPr>
          <a:xfrm>
            <a:off x="4193901" y="1043518"/>
            <a:ext cx="216347" cy="265394"/>
            <a:chOff x="4722841" y="238125"/>
            <a:chExt cx="191559" cy="234966"/>
          </a:xfrm>
        </p:grpSpPr>
        <p:grpSp>
          <p:nvGrpSpPr>
            <p:cNvPr id="1923" name="Google Shape;1923;p68"/>
            <p:cNvGrpSpPr/>
            <p:nvPr/>
          </p:nvGrpSpPr>
          <p:grpSpPr>
            <a:xfrm>
              <a:off x="4818100" y="238125"/>
              <a:ext cx="96300" cy="179775"/>
              <a:chOff x="2798800" y="238125"/>
              <a:chExt cx="96300" cy="179775"/>
            </a:xfrm>
          </p:grpSpPr>
          <p:sp>
            <p:nvSpPr>
              <p:cNvPr id="1924" name="Google Shape;1924;p68"/>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8"/>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8"/>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7" name="Google Shape;1927;p68"/>
            <p:cNvGrpSpPr/>
            <p:nvPr/>
          </p:nvGrpSpPr>
          <p:grpSpPr>
            <a:xfrm>
              <a:off x="4769812" y="311347"/>
              <a:ext cx="96300" cy="134375"/>
              <a:chOff x="2698550" y="350800"/>
              <a:chExt cx="96300" cy="134375"/>
            </a:xfrm>
          </p:grpSpPr>
          <p:sp>
            <p:nvSpPr>
              <p:cNvPr id="1928" name="Google Shape;1928;p68"/>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8"/>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8"/>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1" name="Google Shape;1931;p68"/>
            <p:cNvGrpSpPr/>
            <p:nvPr/>
          </p:nvGrpSpPr>
          <p:grpSpPr>
            <a:xfrm>
              <a:off x="4722841" y="379141"/>
              <a:ext cx="96125" cy="93950"/>
              <a:chOff x="2615975" y="444575"/>
              <a:chExt cx="96125" cy="93950"/>
            </a:xfrm>
          </p:grpSpPr>
          <p:sp>
            <p:nvSpPr>
              <p:cNvPr id="1932" name="Google Shape;1932;p68"/>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8"/>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8"/>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35" name="Google Shape;1935;p68"/>
          <p:cNvGrpSpPr/>
          <p:nvPr/>
        </p:nvGrpSpPr>
        <p:grpSpPr>
          <a:xfrm>
            <a:off x="4959250" y="1358511"/>
            <a:ext cx="301013" cy="279495"/>
            <a:chOff x="3506875" y="724175"/>
            <a:chExt cx="266525" cy="247450"/>
          </a:xfrm>
        </p:grpSpPr>
        <p:sp>
          <p:nvSpPr>
            <p:cNvPr id="1936" name="Google Shape;1936;p68"/>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8"/>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8"/>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8"/>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8"/>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8"/>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8"/>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8"/>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8"/>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8"/>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8"/>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7" name="Google Shape;1947;p68"/>
          <p:cNvGrpSpPr/>
          <p:nvPr/>
        </p:nvGrpSpPr>
        <p:grpSpPr>
          <a:xfrm>
            <a:off x="4757246" y="1039762"/>
            <a:ext cx="170681" cy="251031"/>
            <a:chOff x="3608400" y="252825"/>
            <a:chExt cx="151125" cy="222250"/>
          </a:xfrm>
        </p:grpSpPr>
        <p:sp>
          <p:nvSpPr>
            <p:cNvPr id="1948" name="Google Shape;1948;p68"/>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8"/>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0" name="Google Shape;1950;p68"/>
          <p:cNvGrpSpPr/>
          <p:nvPr/>
        </p:nvGrpSpPr>
        <p:grpSpPr>
          <a:xfrm>
            <a:off x="3724001" y="4126320"/>
            <a:ext cx="329890" cy="226164"/>
            <a:chOff x="1267553" y="2204175"/>
            <a:chExt cx="492740" cy="337759"/>
          </a:xfrm>
        </p:grpSpPr>
        <p:sp>
          <p:nvSpPr>
            <p:cNvPr id="1951" name="Google Shape;1951;p68"/>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8"/>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8"/>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8"/>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8"/>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8"/>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8"/>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8"/>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8"/>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8"/>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8"/>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8"/>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8"/>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8"/>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8"/>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8"/>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8"/>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8"/>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8"/>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8"/>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8"/>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8"/>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8"/>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8"/>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8"/>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8"/>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8"/>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8"/>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8"/>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8"/>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8"/>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8"/>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8"/>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8"/>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8"/>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8"/>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8"/>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68"/>
          <p:cNvGrpSpPr/>
          <p:nvPr/>
        </p:nvGrpSpPr>
        <p:grpSpPr>
          <a:xfrm>
            <a:off x="3736957" y="3779807"/>
            <a:ext cx="303991" cy="211305"/>
            <a:chOff x="1916639" y="2215270"/>
            <a:chExt cx="454057" cy="315569"/>
          </a:xfrm>
        </p:grpSpPr>
        <p:sp>
          <p:nvSpPr>
            <p:cNvPr id="1989" name="Google Shape;1989;p68"/>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8"/>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8"/>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8"/>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8"/>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8"/>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8"/>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8"/>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8"/>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8"/>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8"/>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8"/>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8"/>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8"/>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8"/>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4" name="Google Shape;2004;p68"/>
          <p:cNvGrpSpPr/>
          <p:nvPr/>
        </p:nvGrpSpPr>
        <p:grpSpPr>
          <a:xfrm>
            <a:off x="6189087" y="960610"/>
            <a:ext cx="512288" cy="431584"/>
            <a:chOff x="2577764" y="2194918"/>
            <a:chExt cx="422855" cy="356269"/>
          </a:xfrm>
        </p:grpSpPr>
        <p:grpSp>
          <p:nvGrpSpPr>
            <p:cNvPr id="2005" name="Google Shape;2005;p68"/>
            <p:cNvGrpSpPr/>
            <p:nvPr/>
          </p:nvGrpSpPr>
          <p:grpSpPr>
            <a:xfrm>
              <a:off x="2577764" y="2355085"/>
              <a:ext cx="422855" cy="196102"/>
              <a:chOff x="1957711" y="1893712"/>
              <a:chExt cx="429818" cy="199311"/>
            </a:xfrm>
          </p:grpSpPr>
          <p:sp>
            <p:nvSpPr>
              <p:cNvPr id="2006" name="Google Shape;2006;p68"/>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8"/>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8" name="Google Shape;2008;p68"/>
            <p:cNvGrpSpPr/>
            <p:nvPr/>
          </p:nvGrpSpPr>
          <p:grpSpPr>
            <a:xfrm>
              <a:off x="2577764" y="2301696"/>
              <a:ext cx="422855" cy="196102"/>
              <a:chOff x="1957711" y="1893712"/>
              <a:chExt cx="429818" cy="199311"/>
            </a:xfrm>
          </p:grpSpPr>
          <p:sp>
            <p:nvSpPr>
              <p:cNvPr id="2009" name="Google Shape;2009;p68"/>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8"/>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68"/>
            <p:cNvGrpSpPr/>
            <p:nvPr/>
          </p:nvGrpSpPr>
          <p:grpSpPr>
            <a:xfrm>
              <a:off x="2577764" y="2248307"/>
              <a:ext cx="422855" cy="196102"/>
              <a:chOff x="1957711" y="1893712"/>
              <a:chExt cx="429818" cy="199311"/>
            </a:xfrm>
          </p:grpSpPr>
          <p:sp>
            <p:nvSpPr>
              <p:cNvPr id="2012" name="Google Shape;2012;p68"/>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8"/>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68"/>
            <p:cNvGrpSpPr/>
            <p:nvPr/>
          </p:nvGrpSpPr>
          <p:grpSpPr>
            <a:xfrm>
              <a:off x="2577764" y="2194918"/>
              <a:ext cx="422855" cy="196102"/>
              <a:chOff x="1957711" y="1893712"/>
              <a:chExt cx="429818" cy="199311"/>
            </a:xfrm>
          </p:grpSpPr>
          <p:sp>
            <p:nvSpPr>
              <p:cNvPr id="2015" name="Google Shape;2015;p68"/>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8"/>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17" name="Google Shape;2017;p68"/>
          <p:cNvGrpSpPr/>
          <p:nvPr/>
        </p:nvGrpSpPr>
        <p:grpSpPr>
          <a:xfrm>
            <a:off x="6249226" y="1272956"/>
            <a:ext cx="581324" cy="356145"/>
            <a:chOff x="1293855" y="3668534"/>
            <a:chExt cx="896137" cy="548930"/>
          </a:xfrm>
        </p:grpSpPr>
        <p:grpSp>
          <p:nvGrpSpPr>
            <p:cNvPr id="2018" name="Google Shape;2018;p68"/>
            <p:cNvGrpSpPr/>
            <p:nvPr/>
          </p:nvGrpSpPr>
          <p:grpSpPr>
            <a:xfrm>
              <a:off x="2109599" y="3668534"/>
              <a:ext cx="80392" cy="527901"/>
              <a:chOff x="2109599" y="3668534"/>
              <a:chExt cx="80392" cy="527901"/>
            </a:xfrm>
          </p:grpSpPr>
          <p:sp>
            <p:nvSpPr>
              <p:cNvPr id="2019" name="Google Shape;2019;p68"/>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8"/>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8"/>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2" name="Google Shape;2022;p68"/>
            <p:cNvGrpSpPr/>
            <p:nvPr/>
          </p:nvGrpSpPr>
          <p:grpSpPr>
            <a:xfrm>
              <a:off x="2019021" y="3719234"/>
              <a:ext cx="80180" cy="479631"/>
              <a:chOff x="2019021" y="3719234"/>
              <a:chExt cx="80180" cy="479631"/>
            </a:xfrm>
          </p:grpSpPr>
          <p:sp>
            <p:nvSpPr>
              <p:cNvPr id="2023" name="Google Shape;2023;p68"/>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8"/>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8"/>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6" name="Google Shape;2026;p68"/>
            <p:cNvGrpSpPr/>
            <p:nvPr/>
          </p:nvGrpSpPr>
          <p:grpSpPr>
            <a:xfrm>
              <a:off x="1928250" y="3769723"/>
              <a:ext cx="80392" cy="431573"/>
              <a:chOff x="1928250" y="3769723"/>
              <a:chExt cx="80392" cy="431573"/>
            </a:xfrm>
          </p:grpSpPr>
          <p:sp>
            <p:nvSpPr>
              <p:cNvPr id="2027" name="Google Shape;2027;p68"/>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8"/>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8"/>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0" name="Google Shape;2030;p68"/>
            <p:cNvGrpSpPr/>
            <p:nvPr/>
          </p:nvGrpSpPr>
          <p:grpSpPr>
            <a:xfrm>
              <a:off x="1837672" y="3820443"/>
              <a:ext cx="80411" cy="383072"/>
              <a:chOff x="1837672" y="3820443"/>
              <a:chExt cx="80411" cy="383072"/>
            </a:xfrm>
          </p:grpSpPr>
          <p:sp>
            <p:nvSpPr>
              <p:cNvPr id="2031" name="Google Shape;2031;p68"/>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8"/>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8"/>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68"/>
            <p:cNvGrpSpPr/>
            <p:nvPr/>
          </p:nvGrpSpPr>
          <p:grpSpPr>
            <a:xfrm>
              <a:off x="1747113" y="3870912"/>
              <a:ext cx="80411" cy="335034"/>
              <a:chOff x="1747113" y="3870912"/>
              <a:chExt cx="80411" cy="335034"/>
            </a:xfrm>
          </p:grpSpPr>
          <p:sp>
            <p:nvSpPr>
              <p:cNvPr id="2035" name="Google Shape;2035;p68"/>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8"/>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8"/>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8" name="Google Shape;2038;p68"/>
            <p:cNvGrpSpPr/>
            <p:nvPr/>
          </p:nvGrpSpPr>
          <p:grpSpPr>
            <a:xfrm>
              <a:off x="1656341" y="3921632"/>
              <a:ext cx="80392" cy="286532"/>
              <a:chOff x="1656341" y="3921632"/>
              <a:chExt cx="80392" cy="286532"/>
            </a:xfrm>
          </p:grpSpPr>
          <p:sp>
            <p:nvSpPr>
              <p:cNvPr id="2039" name="Google Shape;2039;p68"/>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8"/>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8"/>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2" name="Google Shape;2042;p68"/>
            <p:cNvGrpSpPr/>
            <p:nvPr/>
          </p:nvGrpSpPr>
          <p:grpSpPr>
            <a:xfrm>
              <a:off x="1565763" y="3972101"/>
              <a:ext cx="80411" cy="238494"/>
              <a:chOff x="1565763" y="3972101"/>
              <a:chExt cx="80411" cy="238494"/>
            </a:xfrm>
          </p:grpSpPr>
          <p:sp>
            <p:nvSpPr>
              <p:cNvPr id="2043" name="Google Shape;2043;p68"/>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8"/>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8"/>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6" name="Google Shape;2046;p68"/>
            <p:cNvGrpSpPr/>
            <p:nvPr/>
          </p:nvGrpSpPr>
          <p:grpSpPr>
            <a:xfrm>
              <a:off x="1475204" y="4022821"/>
              <a:ext cx="80392" cy="189993"/>
              <a:chOff x="1475204" y="4022821"/>
              <a:chExt cx="80392" cy="189993"/>
            </a:xfrm>
          </p:grpSpPr>
          <p:sp>
            <p:nvSpPr>
              <p:cNvPr id="2047" name="Google Shape;2047;p68"/>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8"/>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8"/>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0" name="Google Shape;2050;p68"/>
            <p:cNvGrpSpPr/>
            <p:nvPr/>
          </p:nvGrpSpPr>
          <p:grpSpPr>
            <a:xfrm>
              <a:off x="1384645" y="4073310"/>
              <a:ext cx="80180" cy="141935"/>
              <a:chOff x="1384645" y="4073310"/>
              <a:chExt cx="80180" cy="141935"/>
            </a:xfrm>
          </p:grpSpPr>
          <p:sp>
            <p:nvSpPr>
              <p:cNvPr id="2051" name="Google Shape;2051;p68"/>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8"/>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8"/>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54" name="Google Shape;2054;p68"/>
            <p:cNvGrpSpPr/>
            <p:nvPr/>
          </p:nvGrpSpPr>
          <p:grpSpPr>
            <a:xfrm>
              <a:off x="1293855" y="4123779"/>
              <a:ext cx="80411" cy="93684"/>
              <a:chOff x="1293855" y="4123779"/>
              <a:chExt cx="80411" cy="93684"/>
            </a:xfrm>
          </p:grpSpPr>
          <p:sp>
            <p:nvSpPr>
              <p:cNvPr id="2055" name="Google Shape;2055;p68"/>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8"/>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8"/>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58" name="Google Shape;2058;p68"/>
          <p:cNvGrpSpPr/>
          <p:nvPr/>
        </p:nvGrpSpPr>
        <p:grpSpPr>
          <a:xfrm>
            <a:off x="6906078" y="1307440"/>
            <a:ext cx="576155" cy="321661"/>
            <a:chOff x="2306421" y="3721685"/>
            <a:chExt cx="888169" cy="495779"/>
          </a:xfrm>
        </p:grpSpPr>
        <p:grpSp>
          <p:nvGrpSpPr>
            <p:cNvPr id="2059" name="Google Shape;2059;p68"/>
            <p:cNvGrpSpPr/>
            <p:nvPr/>
          </p:nvGrpSpPr>
          <p:grpSpPr>
            <a:xfrm>
              <a:off x="3123054" y="3721685"/>
              <a:ext cx="71537" cy="495779"/>
              <a:chOff x="3123054" y="3721685"/>
              <a:chExt cx="71537" cy="495779"/>
            </a:xfrm>
          </p:grpSpPr>
          <p:sp>
            <p:nvSpPr>
              <p:cNvPr id="2060" name="Google Shape;2060;p68"/>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8"/>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2" name="Google Shape;2062;p68"/>
            <p:cNvGrpSpPr/>
            <p:nvPr/>
          </p:nvGrpSpPr>
          <p:grpSpPr>
            <a:xfrm>
              <a:off x="3032475" y="3769067"/>
              <a:ext cx="71324" cy="448396"/>
              <a:chOff x="3032475" y="3769067"/>
              <a:chExt cx="71324" cy="448396"/>
            </a:xfrm>
          </p:grpSpPr>
          <p:sp>
            <p:nvSpPr>
              <p:cNvPr id="2063" name="Google Shape;2063;p68"/>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8"/>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5" name="Google Shape;2065;p68"/>
            <p:cNvGrpSpPr/>
            <p:nvPr/>
          </p:nvGrpSpPr>
          <p:grpSpPr>
            <a:xfrm>
              <a:off x="2941704" y="3816218"/>
              <a:ext cx="71305" cy="401245"/>
              <a:chOff x="2941704" y="3816218"/>
              <a:chExt cx="71305" cy="401245"/>
            </a:xfrm>
          </p:grpSpPr>
          <p:sp>
            <p:nvSpPr>
              <p:cNvPr id="2066" name="Google Shape;2066;p68"/>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8"/>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8" name="Google Shape;2068;p68"/>
            <p:cNvGrpSpPr/>
            <p:nvPr/>
          </p:nvGrpSpPr>
          <p:grpSpPr>
            <a:xfrm>
              <a:off x="2850914" y="3863600"/>
              <a:ext cx="71324" cy="353863"/>
              <a:chOff x="2850914" y="3863600"/>
              <a:chExt cx="71324" cy="353863"/>
            </a:xfrm>
          </p:grpSpPr>
          <p:sp>
            <p:nvSpPr>
              <p:cNvPr id="2069" name="Google Shape;2069;p68"/>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8"/>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68"/>
            <p:cNvGrpSpPr/>
            <p:nvPr/>
          </p:nvGrpSpPr>
          <p:grpSpPr>
            <a:xfrm>
              <a:off x="2760123" y="3910770"/>
              <a:ext cx="71537" cy="306693"/>
              <a:chOff x="2760123" y="3910770"/>
              <a:chExt cx="71537" cy="306693"/>
            </a:xfrm>
          </p:grpSpPr>
          <p:sp>
            <p:nvSpPr>
              <p:cNvPr id="2072" name="Google Shape;2072;p68"/>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8"/>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4" name="Google Shape;2074;p68"/>
            <p:cNvGrpSpPr/>
            <p:nvPr/>
          </p:nvGrpSpPr>
          <p:grpSpPr>
            <a:xfrm>
              <a:off x="2669352" y="3958153"/>
              <a:ext cx="71537" cy="259310"/>
              <a:chOff x="2669352" y="3958153"/>
              <a:chExt cx="71537" cy="259310"/>
            </a:xfrm>
          </p:grpSpPr>
          <p:sp>
            <p:nvSpPr>
              <p:cNvPr id="2075" name="Google Shape;2075;p68"/>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8"/>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7" name="Google Shape;2077;p68"/>
            <p:cNvGrpSpPr/>
            <p:nvPr/>
          </p:nvGrpSpPr>
          <p:grpSpPr>
            <a:xfrm>
              <a:off x="2578561" y="4005323"/>
              <a:ext cx="71537" cy="212140"/>
              <a:chOff x="2578561" y="4005323"/>
              <a:chExt cx="71537" cy="212140"/>
            </a:xfrm>
          </p:grpSpPr>
          <p:sp>
            <p:nvSpPr>
              <p:cNvPr id="2078" name="Google Shape;2078;p68"/>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8"/>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68"/>
            <p:cNvGrpSpPr/>
            <p:nvPr/>
          </p:nvGrpSpPr>
          <p:grpSpPr>
            <a:xfrm>
              <a:off x="2488002" y="4052705"/>
              <a:ext cx="71305" cy="164758"/>
              <a:chOff x="2488002" y="4052705"/>
              <a:chExt cx="71305" cy="164758"/>
            </a:xfrm>
          </p:grpSpPr>
          <p:sp>
            <p:nvSpPr>
              <p:cNvPr id="2081" name="Google Shape;2081;p68"/>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8"/>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3" name="Google Shape;2083;p68"/>
            <p:cNvGrpSpPr/>
            <p:nvPr/>
          </p:nvGrpSpPr>
          <p:grpSpPr>
            <a:xfrm>
              <a:off x="2397212" y="4100088"/>
              <a:ext cx="71537" cy="117376"/>
              <a:chOff x="2397212" y="4100088"/>
              <a:chExt cx="71537" cy="117376"/>
            </a:xfrm>
          </p:grpSpPr>
          <p:sp>
            <p:nvSpPr>
              <p:cNvPr id="2084" name="Google Shape;2084;p68"/>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8"/>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6" name="Google Shape;2086;p68"/>
            <p:cNvGrpSpPr/>
            <p:nvPr/>
          </p:nvGrpSpPr>
          <p:grpSpPr>
            <a:xfrm>
              <a:off x="2306421" y="4147258"/>
              <a:ext cx="71537" cy="70205"/>
              <a:chOff x="2306421" y="4147258"/>
              <a:chExt cx="71537" cy="70205"/>
            </a:xfrm>
          </p:grpSpPr>
          <p:sp>
            <p:nvSpPr>
              <p:cNvPr id="2087" name="Google Shape;2087;p68"/>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8"/>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89" name="Google Shape;2089;p68"/>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8"/>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8"/>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8"/>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8"/>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8"/>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8"/>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8"/>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8"/>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8"/>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8"/>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8"/>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8"/>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8"/>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8"/>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8"/>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8"/>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8"/>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8"/>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8"/>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8"/>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8"/>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8"/>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8"/>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8"/>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8"/>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8"/>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8"/>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8"/>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8"/>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8"/>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8"/>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8"/>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8"/>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8"/>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68"/>
          <p:cNvGrpSpPr/>
          <p:nvPr/>
        </p:nvGrpSpPr>
        <p:grpSpPr>
          <a:xfrm>
            <a:off x="6227888" y="1898371"/>
            <a:ext cx="1882438" cy="1143564"/>
            <a:chOff x="2529950" y="4155175"/>
            <a:chExt cx="1137425" cy="690975"/>
          </a:xfrm>
        </p:grpSpPr>
        <p:sp>
          <p:nvSpPr>
            <p:cNvPr id="2125" name="Google Shape;2125;p68"/>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8"/>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8"/>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8"/>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8"/>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8"/>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8"/>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8"/>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8"/>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8"/>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8"/>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8"/>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8"/>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8"/>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8"/>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8"/>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8"/>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8"/>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8"/>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8"/>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8"/>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8"/>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8"/>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8"/>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8"/>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8"/>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8"/>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8"/>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8"/>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8"/>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8"/>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8"/>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8"/>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8"/>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8"/>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8"/>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8"/>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8"/>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8"/>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8"/>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8"/>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8"/>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8"/>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8"/>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8"/>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8"/>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8"/>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8"/>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8"/>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8"/>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8"/>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8"/>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8"/>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8"/>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8"/>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8"/>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8"/>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8"/>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8"/>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8"/>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8"/>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8"/>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8"/>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8"/>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8"/>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8"/>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8"/>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8"/>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8"/>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8"/>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8"/>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8"/>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8"/>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8"/>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8"/>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8"/>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8"/>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8"/>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8"/>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8"/>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8"/>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8"/>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8"/>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8"/>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8"/>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8"/>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8"/>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8"/>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8"/>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8"/>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8"/>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8"/>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8"/>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8"/>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8"/>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8"/>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8"/>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8"/>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8"/>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8"/>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8"/>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8"/>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8"/>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8"/>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8"/>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8"/>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8"/>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8"/>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8"/>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8"/>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8"/>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8"/>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8"/>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8"/>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8"/>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8"/>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8"/>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8"/>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8"/>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8"/>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8"/>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8"/>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8"/>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8"/>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8"/>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8"/>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8"/>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8"/>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8"/>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8"/>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8"/>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8"/>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8"/>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8"/>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8"/>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8"/>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8"/>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8"/>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8"/>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8"/>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8"/>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8"/>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8"/>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8"/>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8"/>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8"/>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8"/>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8"/>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8"/>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8"/>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8"/>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8"/>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8"/>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8"/>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8"/>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8"/>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8"/>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8"/>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8"/>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8"/>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8"/>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8"/>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8"/>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8"/>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8"/>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8"/>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8"/>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8"/>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8"/>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8"/>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8"/>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8"/>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8"/>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8"/>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8"/>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8"/>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8"/>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8"/>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8"/>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8"/>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8"/>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8"/>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8"/>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8"/>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8"/>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8"/>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8"/>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8"/>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8"/>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8"/>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8"/>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8"/>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8"/>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8"/>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8"/>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8"/>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8"/>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8"/>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8"/>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8"/>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8"/>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8"/>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8"/>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8"/>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8"/>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8"/>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8"/>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8"/>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8"/>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8"/>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8"/>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8"/>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8"/>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8"/>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8"/>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8"/>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8"/>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8"/>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8"/>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8"/>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8"/>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8"/>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8"/>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8"/>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8"/>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8"/>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8"/>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8"/>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8"/>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8"/>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8"/>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8"/>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8"/>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8"/>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8"/>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8"/>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8"/>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8"/>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8"/>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8"/>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8"/>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8"/>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8"/>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8"/>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8"/>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8"/>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8"/>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8"/>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8"/>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8"/>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8"/>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8"/>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8"/>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8"/>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8"/>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8"/>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8"/>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8"/>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8"/>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8"/>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8"/>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8"/>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8"/>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8"/>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8"/>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8"/>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8"/>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8"/>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8"/>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8"/>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8"/>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8"/>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8"/>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8"/>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8"/>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8"/>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8"/>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8"/>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8"/>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8"/>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8"/>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8"/>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8"/>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8"/>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8"/>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8"/>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8"/>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8"/>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8"/>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8"/>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8"/>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8"/>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8"/>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8"/>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8"/>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8"/>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8"/>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8"/>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8"/>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8"/>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8"/>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8"/>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8"/>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8"/>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8"/>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8"/>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8"/>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8"/>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8"/>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8"/>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8"/>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8"/>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8"/>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8"/>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8"/>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8"/>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8"/>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8"/>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8"/>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8"/>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8"/>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8"/>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8"/>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8"/>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8"/>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8"/>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8"/>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8"/>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8"/>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8"/>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8"/>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8"/>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8"/>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8"/>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8"/>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8"/>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8"/>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8"/>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8"/>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8"/>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8"/>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8"/>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8"/>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8"/>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8"/>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8"/>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8"/>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8"/>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8"/>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8"/>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8"/>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8"/>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8"/>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8"/>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8"/>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8"/>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8"/>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8"/>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8"/>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8"/>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8"/>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8"/>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8"/>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8"/>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8"/>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8"/>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8"/>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8"/>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8"/>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8"/>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8"/>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8"/>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8"/>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8"/>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8"/>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8"/>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8"/>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8"/>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8"/>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8"/>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8"/>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8"/>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8"/>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8"/>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8"/>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8"/>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8"/>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8"/>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8"/>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8"/>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8"/>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8"/>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8"/>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8"/>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8"/>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8"/>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8"/>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8"/>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8"/>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8"/>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8"/>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8"/>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8"/>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8"/>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8"/>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8"/>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8"/>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8"/>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8"/>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8"/>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8"/>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8"/>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8"/>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8"/>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8"/>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8"/>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8"/>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8"/>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8"/>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8"/>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8"/>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8"/>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8"/>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8"/>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8"/>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8"/>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8"/>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8"/>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8"/>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8"/>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8"/>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8"/>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8"/>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8"/>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8"/>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8"/>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8"/>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8"/>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8"/>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8"/>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8"/>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8"/>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8"/>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8"/>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8"/>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8"/>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8"/>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8"/>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8"/>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8"/>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8"/>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8"/>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8"/>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8"/>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8"/>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8"/>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8"/>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8"/>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8"/>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8"/>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8"/>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8"/>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8"/>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8"/>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8"/>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8"/>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8"/>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8"/>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8"/>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8"/>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8"/>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8"/>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8"/>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8"/>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8"/>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8"/>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8"/>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8"/>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8"/>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8"/>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8"/>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8"/>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8"/>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8"/>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8"/>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8"/>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8"/>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8"/>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8"/>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8"/>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8"/>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8"/>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8"/>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8"/>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8"/>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8"/>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8"/>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8"/>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8"/>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8"/>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8"/>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8"/>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8"/>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8"/>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8"/>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8"/>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8"/>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8"/>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8"/>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8"/>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8"/>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8"/>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8"/>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8"/>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8"/>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8"/>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8"/>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8"/>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8"/>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8"/>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8"/>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8"/>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8"/>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8"/>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8"/>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8"/>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8"/>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8"/>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8"/>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8"/>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8"/>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8"/>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8"/>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8"/>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8"/>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8"/>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8"/>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8"/>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8"/>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8"/>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8"/>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8"/>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8"/>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8"/>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8"/>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8"/>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8"/>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8"/>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8"/>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8"/>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8"/>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8"/>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8"/>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8"/>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8"/>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8"/>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8"/>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8"/>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8"/>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8"/>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8"/>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8"/>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8"/>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8"/>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8"/>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8"/>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8"/>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8"/>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8"/>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8"/>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8"/>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8"/>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8"/>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8"/>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8"/>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8"/>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8"/>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8"/>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8"/>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8"/>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8"/>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8"/>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8"/>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8"/>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8"/>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8"/>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8"/>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8"/>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8"/>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8"/>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8"/>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8"/>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8"/>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8"/>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8"/>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8"/>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8"/>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8"/>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8"/>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8"/>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8"/>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8"/>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8"/>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8"/>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8"/>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8"/>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8"/>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8"/>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8"/>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8"/>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8"/>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8"/>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8"/>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8"/>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8"/>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8"/>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8"/>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8"/>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8"/>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8"/>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8"/>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8"/>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8"/>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8"/>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8"/>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8"/>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8"/>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8"/>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8"/>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8"/>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8"/>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8"/>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8"/>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8"/>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8"/>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8"/>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8"/>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8"/>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8"/>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8"/>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8"/>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8"/>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8"/>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8"/>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8"/>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8"/>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8"/>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8"/>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8"/>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8"/>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8"/>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8"/>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8"/>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8"/>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8"/>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8"/>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8"/>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8"/>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8"/>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8"/>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8"/>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8"/>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8"/>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8"/>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8"/>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8"/>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8"/>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8"/>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8"/>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8"/>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8"/>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8"/>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8"/>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8"/>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8"/>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8"/>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8"/>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8"/>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8"/>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8"/>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8"/>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8"/>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8"/>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8"/>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8"/>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8"/>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8"/>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8"/>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8"/>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8"/>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8"/>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8"/>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8"/>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8"/>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8"/>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8"/>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8"/>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8"/>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8"/>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8"/>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8"/>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8"/>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8"/>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8"/>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8"/>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8"/>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8"/>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8"/>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8"/>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8"/>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8"/>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8"/>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8"/>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8"/>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8"/>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8"/>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8"/>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8"/>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8"/>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8"/>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8"/>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8"/>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8"/>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8"/>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8"/>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8"/>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8"/>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8"/>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8"/>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8"/>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8"/>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8"/>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8"/>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8"/>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8"/>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8"/>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8"/>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8"/>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8"/>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8"/>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8"/>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8"/>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8"/>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8"/>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8"/>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8"/>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8"/>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8"/>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8"/>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8"/>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8"/>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8"/>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8"/>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8"/>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8"/>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8"/>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8"/>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8"/>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8"/>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8"/>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8"/>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8"/>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8"/>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8"/>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8"/>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8"/>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8"/>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8"/>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8"/>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8"/>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8"/>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8"/>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8"/>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8"/>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8"/>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8"/>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8"/>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8"/>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8"/>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8"/>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8"/>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8"/>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8"/>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8"/>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8"/>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8"/>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8"/>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8"/>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8"/>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8"/>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8"/>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8"/>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8"/>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8"/>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8"/>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8"/>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8"/>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8"/>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8"/>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8"/>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8"/>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8"/>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8"/>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8"/>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8"/>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8"/>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8"/>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8"/>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8"/>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8"/>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8"/>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8"/>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8"/>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8"/>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8"/>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8"/>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8"/>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8"/>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8"/>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8"/>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8"/>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8"/>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8"/>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8"/>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8"/>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8"/>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8"/>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8"/>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8"/>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8"/>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8"/>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8"/>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8"/>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8"/>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8"/>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8"/>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8"/>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8"/>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8"/>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8"/>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8"/>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8"/>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8"/>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8"/>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8"/>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8"/>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8"/>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8"/>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8"/>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8"/>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8"/>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8"/>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8"/>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8"/>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8"/>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8"/>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8"/>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8"/>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8"/>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8"/>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8"/>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8"/>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8"/>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8"/>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8"/>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8"/>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8"/>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8"/>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8"/>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8"/>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8"/>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8"/>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8"/>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8"/>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8"/>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8"/>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8"/>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8"/>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8"/>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8"/>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8"/>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8"/>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8"/>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8"/>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8"/>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8"/>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8"/>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8"/>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8"/>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8"/>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8"/>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8"/>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8"/>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8"/>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8"/>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8"/>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8"/>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8"/>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8"/>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8"/>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8"/>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8"/>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8"/>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8"/>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8"/>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8"/>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8"/>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8"/>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8"/>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8"/>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8"/>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8"/>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8"/>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8"/>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8"/>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8"/>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8"/>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8"/>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8"/>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8"/>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8"/>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8"/>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8"/>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8"/>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8"/>
          <p:cNvGrpSpPr/>
          <p:nvPr/>
        </p:nvGrpSpPr>
        <p:grpSpPr>
          <a:xfrm>
            <a:off x="3739420" y="2325786"/>
            <a:ext cx="299053" cy="288720"/>
            <a:chOff x="2127141" y="3043500"/>
            <a:chExt cx="422629" cy="408027"/>
          </a:xfrm>
        </p:grpSpPr>
        <p:grpSp>
          <p:nvGrpSpPr>
            <p:cNvPr id="3079" name="Google Shape;3079;p68"/>
            <p:cNvGrpSpPr/>
            <p:nvPr/>
          </p:nvGrpSpPr>
          <p:grpSpPr>
            <a:xfrm>
              <a:off x="2127141" y="3048223"/>
              <a:ext cx="418743" cy="403304"/>
              <a:chOff x="2101363" y="3048223"/>
              <a:chExt cx="418743" cy="403304"/>
            </a:xfrm>
          </p:grpSpPr>
          <p:sp>
            <p:nvSpPr>
              <p:cNvPr id="3080" name="Google Shape;3080;p68"/>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8"/>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2" name="Google Shape;3082;p68"/>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8"/>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8"/>
          <p:cNvGrpSpPr/>
          <p:nvPr/>
        </p:nvGrpSpPr>
        <p:grpSpPr>
          <a:xfrm>
            <a:off x="6204707" y="3202278"/>
            <a:ext cx="1928879" cy="1118124"/>
            <a:chOff x="1397225" y="1410350"/>
            <a:chExt cx="4786300" cy="2774500"/>
          </a:xfrm>
        </p:grpSpPr>
        <p:grpSp>
          <p:nvGrpSpPr>
            <p:cNvPr id="3085" name="Google Shape;3085;p68"/>
            <p:cNvGrpSpPr/>
            <p:nvPr/>
          </p:nvGrpSpPr>
          <p:grpSpPr>
            <a:xfrm>
              <a:off x="4293400" y="2574725"/>
              <a:ext cx="84425" cy="80100"/>
              <a:chOff x="4293400" y="2574725"/>
              <a:chExt cx="84425" cy="80100"/>
            </a:xfrm>
          </p:grpSpPr>
          <p:sp>
            <p:nvSpPr>
              <p:cNvPr id="3086" name="Google Shape;3086;p68"/>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3087" name="Google Shape;3087;p68"/>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8" name="Google Shape;3088;p68"/>
            <p:cNvGrpSpPr/>
            <p:nvPr/>
          </p:nvGrpSpPr>
          <p:grpSpPr>
            <a:xfrm>
              <a:off x="4000175" y="1462675"/>
              <a:ext cx="1917275" cy="1140875"/>
              <a:chOff x="4000175" y="1462675"/>
              <a:chExt cx="1917275" cy="1140875"/>
            </a:xfrm>
          </p:grpSpPr>
          <p:sp>
            <p:nvSpPr>
              <p:cNvPr id="3089" name="Google Shape;3089;p68"/>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3090" name="Google Shape;3090;p68"/>
              <p:cNvGrpSpPr/>
              <p:nvPr/>
            </p:nvGrpSpPr>
            <p:grpSpPr>
              <a:xfrm>
                <a:off x="4000175" y="1462675"/>
                <a:ext cx="1917275" cy="1140875"/>
                <a:chOff x="4000175" y="1462675"/>
                <a:chExt cx="1917275" cy="1140875"/>
              </a:xfrm>
            </p:grpSpPr>
            <p:sp>
              <p:nvSpPr>
                <p:cNvPr id="3091" name="Google Shape;3091;p68"/>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3092" name="Google Shape;3092;p68"/>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8"/>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8"/>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8"/>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8"/>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7" name="Google Shape;3097;p68"/>
            <p:cNvGrpSpPr/>
            <p:nvPr/>
          </p:nvGrpSpPr>
          <p:grpSpPr>
            <a:xfrm>
              <a:off x="3960625" y="2587825"/>
              <a:ext cx="94050" cy="104125"/>
              <a:chOff x="3960625" y="2587825"/>
              <a:chExt cx="94050" cy="104125"/>
            </a:xfrm>
          </p:grpSpPr>
          <p:sp>
            <p:nvSpPr>
              <p:cNvPr id="3098" name="Google Shape;3098;p68"/>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3099" name="Google Shape;3099;p68"/>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0" name="Google Shape;3100;p68"/>
            <p:cNvGrpSpPr/>
            <p:nvPr/>
          </p:nvGrpSpPr>
          <p:grpSpPr>
            <a:xfrm>
              <a:off x="3765350" y="2500900"/>
              <a:ext cx="173600" cy="187925"/>
              <a:chOff x="3765350" y="2500900"/>
              <a:chExt cx="173600" cy="187925"/>
            </a:xfrm>
          </p:grpSpPr>
          <p:sp>
            <p:nvSpPr>
              <p:cNvPr id="3101" name="Google Shape;3101;p68"/>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3102" name="Google Shape;3102;p68"/>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8"/>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8"/>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8"/>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8"/>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8"/>
            <p:cNvGrpSpPr/>
            <p:nvPr/>
          </p:nvGrpSpPr>
          <p:grpSpPr>
            <a:xfrm>
              <a:off x="3750475" y="2481850"/>
              <a:ext cx="85125" cy="51800"/>
              <a:chOff x="3750475" y="2481850"/>
              <a:chExt cx="85125" cy="51800"/>
            </a:xfrm>
          </p:grpSpPr>
          <p:sp>
            <p:nvSpPr>
              <p:cNvPr id="3108" name="Google Shape;3108;p68"/>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8"/>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3110" name="Google Shape;3110;p68"/>
            <p:cNvGrpSpPr/>
            <p:nvPr/>
          </p:nvGrpSpPr>
          <p:grpSpPr>
            <a:xfrm>
              <a:off x="3627175" y="2432450"/>
              <a:ext cx="172100" cy="169075"/>
              <a:chOff x="3627175" y="2432450"/>
              <a:chExt cx="172100" cy="169075"/>
            </a:xfrm>
          </p:grpSpPr>
          <p:sp>
            <p:nvSpPr>
              <p:cNvPr id="3111" name="Google Shape;3111;p68"/>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8"/>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3113" name="Google Shape;3113;p68"/>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3114" name="Google Shape;3114;p68"/>
            <p:cNvGrpSpPr/>
            <p:nvPr/>
          </p:nvGrpSpPr>
          <p:grpSpPr>
            <a:xfrm>
              <a:off x="3561536" y="2585450"/>
              <a:ext cx="61539" cy="99045"/>
              <a:chOff x="3561536" y="2585450"/>
              <a:chExt cx="61539" cy="99045"/>
            </a:xfrm>
          </p:grpSpPr>
          <p:sp>
            <p:nvSpPr>
              <p:cNvPr id="3115" name="Google Shape;3115;p68"/>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8"/>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3117" name="Google Shape;3117;p68"/>
            <p:cNvGrpSpPr/>
            <p:nvPr/>
          </p:nvGrpSpPr>
          <p:grpSpPr>
            <a:xfrm>
              <a:off x="3906325" y="1984500"/>
              <a:ext cx="156075" cy="262825"/>
              <a:chOff x="3906325" y="1984500"/>
              <a:chExt cx="156075" cy="262825"/>
            </a:xfrm>
          </p:grpSpPr>
          <p:sp>
            <p:nvSpPr>
              <p:cNvPr id="3118" name="Google Shape;3118;p68"/>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3119" name="Google Shape;3119;p68"/>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68"/>
            <p:cNvGrpSpPr/>
            <p:nvPr/>
          </p:nvGrpSpPr>
          <p:grpSpPr>
            <a:xfrm>
              <a:off x="1397225" y="1637375"/>
              <a:ext cx="1401575" cy="1228250"/>
              <a:chOff x="1397225" y="1637375"/>
              <a:chExt cx="1401575" cy="1228250"/>
            </a:xfrm>
          </p:grpSpPr>
          <p:sp>
            <p:nvSpPr>
              <p:cNvPr id="3121" name="Google Shape;3121;p68"/>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3122" name="Google Shape;3122;p68"/>
              <p:cNvGrpSpPr/>
              <p:nvPr/>
            </p:nvGrpSpPr>
            <p:grpSpPr>
              <a:xfrm>
                <a:off x="1397225" y="1637375"/>
                <a:ext cx="1398775" cy="1228250"/>
                <a:chOff x="1397225" y="1637375"/>
                <a:chExt cx="1398775" cy="1228250"/>
              </a:xfrm>
            </p:grpSpPr>
            <p:sp>
              <p:nvSpPr>
                <p:cNvPr id="3123" name="Google Shape;3123;p68"/>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8"/>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5" name="Google Shape;3125;p68"/>
            <p:cNvGrpSpPr/>
            <p:nvPr/>
          </p:nvGrpSpPr>
          <p:grpSpPr>
            <a:xfrm>
              <a:off x="2605700" y="3152850"/>
              <a:ext cx="594125" cy="616250"/>
              <a:chOff x="2605700" y="3152850"/>
              <a:chExt cx="594125" cy="616250"/>
            </a:xfrm>
          </p:grpSpPr>
          <p:sp>
            <p:nvSpPr>
              <p:cNvPr id="3126" name="Google Shape;3126;p68"/>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3127" name="Google Shape;3127;p68"/>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8"/>
            <p:cNvGrpSpPr/>
            <p:nvPr/>
          </p:nvGrpSpPr>
          <p:grpSpPr>
            <a:xfrm>
              <a:off x="2680375" y="3423800"/>
              <a:ext cx="182975" cy="761050"/>
              <a:chOff x="2680375" y="3423800"/>
              <a:chExt cx="182975" cy="761050"/>
            </a:xfrm>
          </p:grpSpPr>
          <p:sp>
            <p:nvSpPr>
              <p:cNvPr id="3129" name="Google Shape;3129;p68"/>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3130" name="Google Shape;3130;p68"/>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8"/>
            <p:cNvGrpSpPr/>
            <p:nvPr/>
          </p:nvGrpSpPr>
          <p:grpSpPr>
            <a:xfrm>
              <a:off x="3918000" y="3561900"/>
              <a:ext cx="236225" cy="207100"/>
              <a:chOff x="3918000" y="3561900"/>
              <a:chExt cx="236225" cy="207100"/>
            </a:xfrm>
          </p:grpSpPr>
          <p:sp>
            <p:nvSpPr>
              <p:cNvPr id="3132" name="Google Shape;3132;p68"/>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3133" name="Google Shape;3133;p68"/>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34" name="Google Shape;3134;p68"/>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8"/>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8"/>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7" name="Google Shape;3137;p68"/>
            <p:cNvGrpSpPr/>
            <p:nvPr/>
          </p:nvGrpSpPr>
          <p:grpSpPr>
            <a:xfrm>
              <a:off x="1922950" y="1410350"/>
              <a:ext cx="1252825" cy="1162875"/>
              <a:chOff x="1922950" y="1410350"/>
              <a:chExt cx="1252825" cy="1162875"/>
            </a:xfrm>
          </p:grpSpPr>
          <p:sp>
            <p:nvSpPr>
              <p:cNvPr id="3138" name="Google Shape;3138;p68"/>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8"/>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8"/>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8"/>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8"/>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8"/>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8"/>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8"/>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8"/>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8"/>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8"/>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8"/>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8"/>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8"/>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8"/>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8"/>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4" name="Google Shape;3154;p68"/>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8"/>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8"/>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8"/>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8"/>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8"/>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8"/>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8"/>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8"/>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8"/>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8"/>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8"/>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8"/>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8"/>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8"/>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8"/>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8"/>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8"/>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8"/>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8"/>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8"/>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8"/>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6" name="Google Shape;3176;p68"/>
            <p:cNvGrpSpPr/>
            <p:nvPr/>
          </p:nvGrpSpPr>
          <p:grpSpPr>
            <a:xfrm>
              <a:off x="2711750" y="3572300"/>
              <a:ext cx="230725" cy="598425"/>
              <a:chOff x="2711750" y="3572300"/>
              <a:chExt cx="230725" cy="598425"/>
            </a:xfrm>
          </p:grpSpPr>
          <p:sp>
            <p:nvSpPr>
              <p:cNvPr id="3177" name="Google Shape;3177;p68"/>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8"/>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9" name="Google Shape;3179;p68"/>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80" name="Google Shape;3180;p68"/>
            <p:cNvGrpSpPr/>
            <p:nvPr/>
          </p:nvGrpSpPr>
          <p:grpSpPr>
            <a:xfrm>
              <a:off x="3781475" y="1624825"/>
              <a:ext cx="153300" cy="166375"/>
              <a:chOff x="3781475" y="1624825"/>
              <a:chExt cx="153300" cy="166375"/>
            </a:xfrm>
          </p:grpSpPr>
          <p:sp>
            <p:nvSpPr>
              <p:cNvPr id="3181" name="Google Shape;3181;p68"/>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8"/>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8"/>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8"/>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5" name="Google Shape;3185;p68"/>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8"/>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8"/>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8"/>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8"/>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8"/>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8"/>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2" name="Google Shape;3192;p68"/>
            <p:cNvGrpSpPr/>
            <p:nvPr/>
          </p:nvGrpSpPr>
          <p:grpSpPr>
            <a:xfrm>
              <a:off x="5068275" y="3161675"/>
              <a:ext cx="664875" cy="222850"/>
              <a:chOff x="5068275" y="3161675"/>
              <a:chExt cx="664875" cy="222850"/>
            </a:xfrm>
          </p:grpSpPr>
          <p:sp>
            <p:nvSpPr>
              <p:cNvPr id="3193" name="Google Shape;3193;p68"/>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8"/>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8"/>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8"/>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7" name="Google Shape;3197;p68"/>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8"/>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8"/>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8"/>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8"/>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8"/>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8"/>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8"/>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8"/>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8"/>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8"/>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8"/>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8"/>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8"/>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8"/>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8"/>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8"/>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8"/>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8"/>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8"/>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8"/>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8"/>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8"/>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8"/>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8"/>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8"/>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8"/>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8"/>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8"/>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6" name="Google Shape;3226;p68"/>
            <p:cNvGrpSpPr/>
            <p:nvPr/>
          </p:nvGrpSpPr>
          <p:grpSpPr>
            <a:xfrm>
              <a:off x="3586375" y="2281300"/>
              <a:ext cx="125025" cy="175275"/>
              <a:chOff x="3586375" y="2281300"/>
              <a:chExt cx="125025" cy="175275"/>
            </a:xfrm>
          </p:grpSpPr>
          <p:sp>
            <p:nvSpPr>
              <p:cNvPr id="3227" name="Google Shape;3227;p68"/>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8"/>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9" name="Google Shape;3229;p68"/>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0" name="Google Shape;3230;p68"/>
            <p:cNvGrpSpPr/>
            <p:nvPr/>
          </p:nvGrpSpPr>
          <p:grpSpPr>
            <a:xfrm>
              <a:off x="5298975" y="3412225"/>
              <a:ext cx="576450" cy="616225"/>
              <a:chOff x="5298975" y="3412225"/>
              <a:chExt cx="576450" cy="616225"/>
            </a:xfrm>
          </p:grpSpPr>
          <p:sp>
            <p:nvSpPr>
              <p:cNvPr id="3231" name="Google Shape;3231;p68"/>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8"/>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68"/>
            <p:cNvGrpSpPr/>
            <p:nvPr/>
          </p:nvGrpSpPr>
          <p:grpSpPr>
            <a:xfrm>
              <a:off x="5952300" y="3852150"/>
              <a:ext cx="231225" cy="287200"/>
              <a:chOff x="5952300" y="3852150"/>
              <a:chExt cx="231225" cy="287200"/>
            </a:xfrm>
          </p:grpSpPr>
          <p:sp>
            <p:nvSpPr>
              <p:cNvPr id="3234" name="Google Shape;3234;p68"/>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8"/>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6" name="Google Shape;3236;p68"/>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8"/>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8"/>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8"/>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8"/>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8"/>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8"/>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8"/>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4" name="Google Shape;3244;p68"/>
            <p:cNvGrpSpPr/>
            <p:nvPr/>
          </p:nvGrpSpPr>
          <p:grpSpPr>
            <a:xfrm>
              <a:off x="4842300" y="3099950"/>
              <a:ext cx="31425" cy="59650"/>
              <a:chOff x="4842300" y="3099950"/>
              <a:chExt cx="31425" cy="59650"/>
            </a:xfrm>
          </p:grpSpPr>
          <p:sp>
            <p:nvSpPr>
              <p:cNvPr id="3245" name="Google Shape;3245;p68"/>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8"/>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8"/>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8"/>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8"/>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8"/>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8"/>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8"/>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8"/>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8"/>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8"/>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8"/>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7" name="Google Shape;3257;p68"/>
            <p:cNvGrpSpPr/>
            <p:nvPr/>
          </p:nvGrpSpPr>
          <p:grpSpPr>
            <a:xfrm>
              <a:off x="3866750" y="2520350"/>
              <a:ext cx="78475" cy="60700"/>
              <a:chOff x="3866750" y="2520350"/>
              <a:chExt cx="78475" cy="60700"/>
            </a:xfrm>
          </p:grpSpPr>
          <p:sp>
            <p:nvSpPr>
              <p:cNvPr id="3258" name="Google Shape;3258;p68"/>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8"/>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8"/>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8"/>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2" name="Google Shape;3262;p68"/>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8"/>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8"/>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8"/>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8"/>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8"/>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8"/>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8"/>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8"/>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8"/>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8"/>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8"/>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8"/>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8"/>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8"/>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8"/>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8"/>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8"/>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8"/>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8"/>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8"/>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8"/>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8"/>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8"/>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8"/>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8"/>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8"/>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8"/>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8"/>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8"/>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8"/>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8"/>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8"/>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8"/>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8"/>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8"/>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8"/>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8"/>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8"/>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8"/>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8"/>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8"/>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4" name="Google Shape;3304;p68"/>
            <p:cNvGrpSpPr/>
            <p:nvPr/>
          </p:nvGrpSpPr>
          <p:grpSpPr>
            <a:xfrm>
              <a:off x="3450375" y="3038225"/>
              <a:ext cx="132875" cy="99400"/>
              <a:chOff x="3450375" y="3038225"/>
              <a:chExt cx="132875" cy="99400"/>
            </a:xfrm>
          </p:grpSpPr>
          <p:sp>
            <p:nvSpPr>
              <p:cNvPr id="3305" name="Google Shape;3305;p68"/>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8"/>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7" name="Google Shape;3307;p68"/>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8"/>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8"/>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8"/>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8"/>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8"/>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8"/>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8"/>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8"/>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8"/>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8"/>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8"/>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8"/>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8"/>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8"/>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8"/>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8"/>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8"/>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8"/>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8"/>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8"/>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8"/>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8"/>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8"/>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8"/>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8"/>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8"/>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8"/>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8"/>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8"/>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8"/>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8"/>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8"/>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8"/>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8"/>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68"/>
          <p:cNvGrpSpPr/>
          <p:nvPr/>
        </p:nvGrpSpPr>
        <p:grpSpPr>
          <a:xfrm>
            <a:off x="4073623" y="3195884"/>
            <a:ext cx="1990503" cy="1173794"/>
            <a:chOff x="4714886" y="3271938"/>
            <a:chExt cx="1202721" cy="709241"/>
          </a:xfrm>
        </p:grpSpPr>
        <p:grpSp>
          <p:nvGrpSpPr>
            <p:cNvPr id="3343" name="Google Shape;3343;p68"/>
            <p:cNvGrpSpPr/>
            <p:nvPr/>
          </p:nvGrpSpPr>
          <p:grpSpPr>
            <a:xfrm>
              <a:off x="4714886" y="3271938"/>
              <a:ext cx="1202721" cy="709241"/>
              <a:chOff x="2514225" y="4239175"/>
              <a:chExt cx="2084800" cy="1229400"/>
            </a:xfrm>
          </p:grpSpPr>
          <p:sp>
            <p:nvSpPr>
              <p:cNvPr id="3344" name="Google Shape;3344;p68"/>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8"/>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8"/>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8"/>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8"/>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8"/>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8"/>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8"/>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8"/>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8"/>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8"/>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8"/>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8"/>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8"/>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8"/>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8"/>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8"/>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8"/>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8"/>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8"/>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8"/>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8"/>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8"/>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8"/>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8"/>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8"/>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8"/>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8"/>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8"/>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8"/>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8"/>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8"/>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8"/>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8"/>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8"/>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8"/>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8"/>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8"/>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8"/>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8"/>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8"/>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8"/>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8"/>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8"/>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8"/>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8"/>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8"/>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8"/>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8"/>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8"/>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8"/>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8"/>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8"/>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8"/>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8"/>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8"/>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8"/>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8"/>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8"/>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8"/>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8"/>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8"/>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8"/>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8"/>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8"/>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8"/>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8"/>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8"/>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8"/>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8"/>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8"/>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8"/>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8"/>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8"/>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8"/>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8"/>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8"/>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8"/>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8"/>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8"/>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8"/>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8"/>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8"/>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8"/>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8"/>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8"/>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8"/>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8"/>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8"/>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8"/>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8"/>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8"/>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8"/>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8"/>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8"/>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8"/>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8"/>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8"/>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8"/>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8"/>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8"/>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8"/>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8"/>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8"/>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8"/>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8"/>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8"/>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8"/>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8"/>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8"/>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8"/>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8"/>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8"/>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8"/>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8"/>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8"/>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8"/>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8"/>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8"/>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8"/>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8"/>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8"/>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8"/>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8"/>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8"/>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8"/>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8"/>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8"/>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8"/>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8"/>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8"/>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8"/>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8"/>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8"/>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8"/>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8"/>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8"/>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8"/>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8"/>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8"/>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8"/>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8"/>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8"/>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8"/>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8"/>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8"/>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8"/>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8"/>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8"/>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8"/>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8"/>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8"/>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8"/>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8"/>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8"/>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8"/>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8"/>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8"/>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8"/>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8"/>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8"/>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8"/>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8"/>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8"/>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8"/>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8"/>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8"/>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8"/>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8"/>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8"/>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8"/>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8"/>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8"/>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8"/>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8"/>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8"/>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8"/>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8"/>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8"/>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8"/>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8"/>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8"/>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8"/>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8"/>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8"/>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8"/>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8"/>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8"/>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8"/>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8"/>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8"/>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8"/>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8"/>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8"/>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8"/>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8"/>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8"/>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8"/>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8"/>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8"/>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8"/>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8"/>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8"/>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8"/>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8"/>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8"/>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8"/>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8"/>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8"/>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8"/>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8"/>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8"/>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8"/>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8"/>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8"/>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8"/>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8"/>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8"/>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8"/>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8"/>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8"/>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8"/>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8"/>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8"/>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8"/>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8"/>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8"/>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8"/>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8"/>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8"/>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8"/>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8"/>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8"/>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8"/>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8"/>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8"/>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8"/>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8"/>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8"/>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8"/>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8"/>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8"/>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8"/>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8"/>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8"/>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8"/>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8"/>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8"/>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8"/>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8"/>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8"/>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8"/>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8"/>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8"/>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8"/>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8"/>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8"/>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8"/>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8"/>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8"/>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8"/>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8"/>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8"/>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8"/>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8"/>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8"/>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8"/>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8"/>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8"/>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8"/>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8"/>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8"/>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8"/>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8"/>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8" name="Google Shape;3618;p68"/>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9" name="Google Shape;3619;p68"/>
            <p:cNvGrpSpPr/>
            <p:nvPr/>
          </p:nvGrpSpPr>
          <p:grpSpPr>
            <a:xfrm>
              <a:off x="4851510" y="3282978"/>
              <a:ext cx="1028757" cy="669305"/>
              <a:chOff x="2732000" y="1526850"/>
              <a:chExt cx="1783250" cy="1160175"/>
            </a:xfrm>
          </p:grpSpPr>
          <p:sp>
            <p:nvSpPr>
              <p:cNvPr id="3620" name="Google Shape;3620;p68"/>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8"/>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8"/>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8"/>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8"/>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8"/>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8"/>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8"/>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8"/>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8"/>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8"/>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8"/>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8"/>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8"/>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8"/>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8"/>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8"/>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8"/>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8"/>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8"/>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8"/>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8"/>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8"/>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8"/>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8"/>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8"/>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8"/>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8"/>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8"/>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8"/>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8"/>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8"/>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8"/>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8"/>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8"/>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8"/>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6" name="Google Shape;3656;p68"/>
          <p:cNvGrpSpPr/>
          <p:nvPr/>
        </p:nvGrpSpPr>
        <p:grpSpPr>
          <a:xfrm>
            <a:off x="4005100" y="1921297"/>
            <a:ext cx="2127409" cy="1097580"/>
            <a:chOff x="4758945" y="2591412"/>
            <a:chExt cx="1114585" cy="575011"/>
          </a:xfrm>
        </p:grpSpPr>
        <p:grpSp>
          <p:nvGrpSpPr>
            <p:cNvPr id="3657" name="Google Shape;3657;p68"/>
            <p:cNvGrpSpPr/>
            <p:nvPr/>
          </p:nvGrpSpPr>
          <p:grpSpPr>
            <a:xfrm>
              <a:off x="4758945" y="2591412"/>
              <a:ext cx="1114585" cy="575011"/>
              <a:chOff x="4758945" y="2591412"/>
              <a:chExt cx="1114585" cy="575011"/>
            </a:xfrm>
          </p:grpSpPr>
          <p:sp>
            <p:nvSpPr>
              <p:cNvPr id="3658" name="Google Shape;3658;p68"/>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8"/>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8"/>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8"/>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8"/>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8"/>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8"/>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8"/>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8"/>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8"/>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8"/>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8"/>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8"/>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8"/>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8"/>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8"/>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8"/>
            <p:cNvGrpSpPr/>
            <p:nvPr/>
          </p:nvGrpSpPr>
          <p:grpSpPr>
            <a:xfrm>
              <a:off x="4760834" y="2594715"/>
              <a:ext cx="1108903" cy="517407"/>
              <a:chOff x="4760834" y="2594715"/>
              <a:chExt cx="1108903" cy="517407"/>
            </a:xfrm>
          </p:grpSpPr>
          <p:sp>
            <p:nvSpPr>
              <p:cNvPr id="3675" name="Google Shape;3675;p68"/>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8"/>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8"/>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8"/>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8"/>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8"/>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8"/>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8"/>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8"/>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8"/>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8"/>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8"/>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8"/>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8"/>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8"/>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8"/>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8"/>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8"/>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8"/>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8"/>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8"/>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8"/>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8"/>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8"/>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8"/>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8"/>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8"/>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8"/>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8"/>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8"/>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8"/>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8"/>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8"/>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8"/>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8"/>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8"/>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8"/>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8"/>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8"/>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8"/>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8"/>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8"/>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8"/>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8"/>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8"/>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8"/>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8"/>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8"/>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8"/>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8"/>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8"/>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8"/>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8"/>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8"/>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8"/>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8"/>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8"/>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8"/>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8"/>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8"/>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8"/>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8"/>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8"/>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8"/>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8"/>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8"/>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8"/>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8"/>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8"/>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68"/>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8"/>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8"/>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8"/>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8"/>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8"/>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8"/>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8"/>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8"/>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8"/>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8"/>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8"/>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8"/>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8"/>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8"/>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8"/>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8"/>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8"/>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8"/>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8"/>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8"/>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8"/>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8"/>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68"/>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8"/>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8"/>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8"/>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8"/>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8"/>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8"/>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8"/>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8"/>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8"/>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8"/>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8"/>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8"/>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8"/>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8"/>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8"/>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8"/>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8"/>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8"/>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8"/>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8"/>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8"/>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8"/>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8"/>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8"/>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8"/>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8"/>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8"/>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8"/>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8"/>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8"/>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8"/>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8"/>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8"/>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8"/>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8"/>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8"/>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8"/>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8"/>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8"/>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8"/>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8"/>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8"/>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8"/>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8"/>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8"/>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8"/>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8"/>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8"/>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8"/>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8"/>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8"/>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8"/>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8"/>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8"/>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8"/>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8"/>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8"/>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8"/>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8"/>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8"/>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8"/>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8"/>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8"/>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8"/>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8"/>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8"/>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8"/>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8"/>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8"/>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8"/>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8"/>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8"/>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8"/>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8"/>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8"/>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8"/>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8"/>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8"/>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8"/>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8"/>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8"/>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8"/>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8"/>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8"/>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8"/>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8"/>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8"/>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8"/>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8"/>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8"/>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8"/>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8"/>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8"/>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8"/>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8"/>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8"/>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8"/>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8"/>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8"/>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8"/>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8"/>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8"/>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8"/>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8"/>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8"/>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8"/>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8"/>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8"/>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8"/>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8"/>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8"/>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8"/>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8"/>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8"/>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8"/>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8"/>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8"/>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8"/>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8"/>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8"/>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8"/>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8"/>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8"/>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8"/>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8"/>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8"/>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8"/>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8"/>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8"/>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8"/>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8"/>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8"/>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8"/>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8"/>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8"/>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8"/>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8"/>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8"/>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8"/>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8"/>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8"/>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8"/>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8"/>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8"/>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8"/>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8"/>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8"/>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8"/>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8"/>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8"/>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8"/>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8"/>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8"/>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8"/>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8"/>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8"/>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8"/>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8"/>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8"/>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8"/>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8"/>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8"/>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8"/>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8"/>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8"/>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8"/>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8"/>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8"/>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8"/>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8"/>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8"/>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8"/>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8"/>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8"/>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8"/>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8"/>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8"/>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8"/>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8"/>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8"/>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8"/>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8"/>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8"/>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8"/>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8"/>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8"/>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8"/>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8"/>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8"/>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8"/>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8"/>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8"/>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8"/>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8"/>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8"/>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8"/>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8"/>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8"/>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8"/>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8"/>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8"/>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8"/>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8"/>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8"/>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8"/>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8"/>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8"/>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8"/>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8"/>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8"/>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8"/>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8"/>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8"/>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8"/>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8"/>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8"/>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8"/>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8"/>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8"/>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8"/>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8" name="Google Shape;3988;p68"/>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p:nvPr/>
        </p:nvSpPr>
        <p:spPr>
          <a:xfrm>
            <a:off x="-9800" y="540000"/>
            <a:ext cx="4576500" cy="942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4"/>
          <p:cNvSpPr/>
          <p:nvPr/>
        </p:nvSpPr>
        <p:spPr>
          <a:xfrm>
            <a:off x="0" y="1580300"/>
            <a:ext cx="3880800" cy="942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4"/>
          <p:cNvSpPr/>
          <p:nvPr/>
        </p:nvSpPr>
        <p:spPr>
          <a:xfrm>
            <a:off x="-9800" y="2620600"/>
            <a:ext cx="3204900" cy="942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4"/>
          <p:cNvSpPr/>
          <p:nvPr/>
        </p:nvSpPr>
        <p:spPr>
          <a:xfrm>
            <a:off x="-9800" y="3660900"/>
            <a:ext cx="2595300" cy="942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a:spLocks noGrp="1"/>
          </p:cNvSpPr>
          <p:nvPr>
            <p:ph type="ctrTitle"/>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EDA</a:t>
            </a:r>
            <a:endParaRPr>
              <a:solidFill>
                <a:srgbClr val="989F53"/>
              </a:solidFill>
            </a:endParaRPr>
          </a:p>
        </p:txBody>
      </p:sp>
      <p:sp>
        <p:nvSpPr>
          <p:cNvPr id="211" name="Google Shape;211;p24"/>
          <p:cNvSpPr txBox="1"/>
          <p:nvPr/>
        </p:nvSpPr>
        <p:spPr>
          <a:xfrm>
            <a:off x="2278448" y="795250"/>
            <a:ext cx="1913400" cy="4893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1600">
                <a:solidFill>
                  <a:schemeClr val="accent2"/>
                </a:solidFill>
                <a:latin typeface="Paytone One"/>
                <a:ea typeface="Paytone One"/>
                <a:cs typeface="Paytone One"/>
                <a:sym typeface="Paytone One"/>
              </a:rPr>
              <a:t>Handling nan values</a:t>
            </a:r>
            <a:endParaRPr sz="1600">
              <a:solidFill>
                <a:schemeClr val="accent2"/>
              </a:solidFill>
              <a:latin typeface="Paytone One"/>
              <a:ea typeface="Paytone One"/>
              <a:cs typeface="Paytone One"/>
              <a:sym typeface="Paytone One"/>
            </a:endParaRPr>
          </a:p>
        </p:txBody>
      </p:sp>
      <p:sp>
        <p:nvSpPr>
          <p:cNvPr id="212" name="Google Shape;212;p24"/>
          <p:cNvSpPr txBox="1"/>
          <p:nvPr/>
        </p:nvSpPr>
        <p:spPr>
          <a:xfrm>
            <a:off x="2162799" y="1806950"/>
            <a:ext cx="1467300" cy="4893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1600">
                <a:solidFill>
                  <a:schemeClr val="accent2"/>
                </a:solidFill>
                <a:latin typeface="Paytone One"/>
                <a:ea typeface="Paytone One"/>
                <a:cs typeface="Paytone One"/>
                <a:sym typeface="Paytone One"/>
              </a:rPr>
              <a:t>Handling duplicate data</a:t>
            </a:r>
            <a:endParaRPr sz="1600">
              <a:solidFill>
                <a:schemeClr val="accent2"/>
              </a:solidFill>
              <a:latin typeface="Paytone One"/>
              <a:ea typeface="Paytone One"/>
              <a:cs typeface="Paytone One"/>
              <a:sym typeface="Paytone One"/>
            </a:endParaRPr>
          </a:p>
        </p:txBody>
      </p:sp>
      <p:sp>
        <p:nvSpPr>
          <p:cNvPr id="213" name="Google Shape;213;p24"/>
          <p:cNvSpPr txBox="1"/>
          <p:nvPr/>
        </p:nvSpPr>
        <p:spPr>
          <a:xfrm>
            <a:off x="1521124" y="2847250"/>
            <a:ext cx="1467300" cy="4893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1600">
                <a:solidFill>
                  <a:schemeClr val="accent2"/>
                </a:solidFill>
                <a:latin typeface="Paytone One"/>
                <a:ea typeface="Paytone One"/>
                <a:cs typeface="Paytone One"/>
                <a:sym typeface="Paytone One"/>
              </a:rPr>
              <a:t>Univariate Analysis</a:t>
            </a:r>
            <a:endParaRPr sz="1600">
              <a:solidFill>
                <a:schemeClr val="accent2"/>
              </a:solidFill>
              <a:latin typeface="Paytone One"/>
              <a:ea typeface="Paytone One"/>
              <a:cs typeface="Paytone One"/>
              <a:sym typeface="Paytone One"/>
            </a:endParaRPr>
          </a:p>
        </p:txBody>
      </p:sp>
      <p:sp>
        <p:nvSpPr>
          <p:cNvPr id="214" name="Google Shape;214;p24"/>
          <p:cNvSpPr txBox="1"/>
          <p:nvPr/>
        </p:nvSpPr>
        <p:spPr>
          <a:xfrm>
            <a:off x="858999" y="3887550"/>
            <a:ext cx="1467300" cy="4893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 sz="1600">
                <a:solidFill>
                  <a:schemeClr val="accent2"/>
                </a:solidFill>
                <a:latin typeface="Paytone One"/>
                <a:ea typeface="Paytone One"/>
                <a:cs typeface="Paytone One"/>
                <a:sym typeface="Paytone One"/>
              </a:rPr>
              <a:t> Bivariate Analysis</a:t>
            </a:r>
            <a:endParaRPr sz="1600">
              <a:solidFill>
                <a:schemeClr val="accent2"/>
              </a:solidFill>
              <a:latin typeface="Paytone One"/>
              <a:ea typeface="Paytone One"/>
              <a:cs typeface="Paytone One"/>
              <a:sym typeface="Paytone One"/>
            </a:endParaRPr>
          </a:p>
        </p:txBody>
      </p:sp>
      <p:sp>
        <p:nvSpPr>
          <p:cNvPr id="215" name="Google Shape;215;p24"/>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6" name="Google Shape;216;p24"/>
          <p:cNvGrpSpPr/>
          <p:nvPr/>
        </p:nvGrpSpPr>
        <p:grpSpPr>
          <a:xfrm>
            <a:off x="5020483" y="833450"/>
            <a:ext cx="407225" cy="286300"/>
            <a:chOff x="5365725" y="3707775"/>
            <a:chExt cx="407225" cy="286300"/>
          </a:xfrm>
        </p:grpSpPr>
        <p:sp>
          <p:nvSpPr>
            <p:cNvPr id="217" name="Google Shape;217;p24"/>
            <p:cNvSpPr/>
            <p:nvPr/>
          </p:nvSpPr>
          <p:spPr>
            <a:xfrm>
              <a:off x="5365725" y="3748750"/>
              <a:ext cx="407225" cy="245325"/>
            </a:xfrm>
            <a:custGeom>
              <a:avLst/>
              <a:gdLst/>
              <a:ahLst/>
              <a:cxnLst/>
              <a:rect l="l" t="t" r="r" b="b"/>
              <a:pathLst>
                <a:path w="16289" h="9813" extrusionOk="0">
                  <a:moveTo>
                    <a:pt x="8144" y="1"/>
                  </a:moveTo>
                  <a:cubicBezTo>
                    <a:pt x="7175" y="1"/>
                    <a:pt x="5721" y="625"/>
                    <a:pt x="3823" y="1852"/>
                  </a:cubicBezTo>
                  <a:cubicBezTo>
                    <a:pt x="2338" y="2813"/>
                    <a:pt x="972" y="3890"/>
                    <a:pt x="291" y="4445"/>
                  </a:cubicBezTo>
                  <a:cubicBezTo>
                    <a:pt x="1" y="4684"/>
                    <a:pt x="1" y="5130"/>
                    <a:pt x="291" y="5368"/>
                  </a:cubicBezTo>
                  <a:cubicBezTo>
                    <a:pt x="972" y="5924"/>
                    <a:pt x="2338" y="7001"/>
                    <a:pt x="3823" y="7963"/>
                  </a:cubicBezTo>
                  <a:cubicBezTo>
                    <a:pt x="5721" y="9189"/>
                    <a:pt x="7175" y="9813"/>
                    <a:pt x="8144" y="9813"/>
                  </a:cubicBezTo>
                  <a:cubicBezTo>
                    <a:pt x="9114" y="9813"/>
                    <a:pt x="10567" y="9189"/>
                    <a:pt x="12465" y="7963"/>
                  </a:cubicBezTo>
                  <a:cubicBezTo>
                    <a:pt x="13950" y="7001"/>
                    <a:pt x="15316" y="5924"/>
                    <a:pt x="15997" y="5368"/>
                  </a:cubicBezTo>
                  <a:cubicBezTo>
                    <a:pt x="16289" y="5130"/>
                    <a:pt x="16289" y="4684"/>
                    <a:pt x="15997" y="4445"/>
                  </a:cubicBezTo>
                  <a:cubicBezTo>
                    <a:pt x="15316" y="3890"/>
                    <a:pt x="13950" y="2813"/>
                    <a:pt x="12465" y="1852"/>
                  </a:cubicBezTo>
                  <a:cubicBezTo>
                    <a:pt x="10567" y="625"/>
                    <a:pt x="9115" y="1"/>
                    <a:pt x="8144" y="1"/>
                  </a:cubicBezTo>
                  <a:close/>
                </a:path>
              </a:pathLst>
            </a:custGeom>
            <a:solidFill>
              <a:srgbClr val="CFCF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4"/>
            <p:cNvSpPr/>
            <p:nvPr/>
          </p:nvSpPr>
          <p:spPr>
            <a:xfrm>
              <a:off x="5365725" y="3748750"/>
              <a:ext cx="223900" cy="245325"/>
            </a:xfrm>
            <a:custGeom>
              <a:avLst/>
              <a:gdLst/>
              <a:ahLst/>
              <a:cxnLst/>
              <a:rect l="l" t="t" r="r" b="b"/>
              <a:pathLst>
                <a:path w="8956" h="9813" extrusionOk="0">
                  <a:moveTo>
                    <a:pt x="8144" y="1"/>
                  </a:moveTo>
                  <a:cubicBezTo>
                    <a:pt x="7175" y="1"/>
                    <a:pt x="5721" y="625"/>
                    <a:pt x="3823" y="1852"/>
                  </a:cubicBezTo>
                  <a:cubicBezTo>
                    <a:pt x="2338" y="2813"/>
                    <a:pt x="972" y="3890"/>
                    <a:pt x="291" y="4445"/>
                  </a:cubicBezTo>
                  <a:cubicBezTo>
                    <a:pt x="1" y="4684"/>
                    <a:pt x="1" y="5130"/>
                    <a:pt x="291" y="5368"/>
                  </a:cubicBezTo>
                  <a:cubicBezTo>
                    <a:pt x="972" y="5924"/>
                    <a:pt x="2338" y="7001"/>
                    <a:pt x="3823" y="7963"/>
                  </a:cubicBezTo>
                  <a:cubicBezTo>
                    <a:pt x="5721" y="9191"/>
                    <a:pt x="7175" y="9813"/>
                    <a:pt x="8144" y="9813"/>
                  </a:cubicBezTo>
                  <a:cubicBezTo>
                    <a:pt x="8386" y="9813"/>
                    <a:pt x="8657" y="9775"/>
                    <a:pt x="8956" y="9698"/>
                  </a:cubicBezTo>
                  <a:cubicBezTo>
                    <a:pt x="8049" y="9465"/>
                    <a:pt x="6873" y="8884"/>
                    <a:pt x="5447" y="7963"/>
                  </a:cubicBezTo>
                  <a:cubicBezTo>
                    <a:pt x="3961" y="7001"/>
                    <a:pt x="2596" y="5924"/>
                    <a:pt x="1915" y="5368"/>
                  </a:cubicBezTo>
                  <a:cubicBezTo>
                    <a:pt x="1623" y="5130"/>
                    <a:pt x="1623" y="4684"/>
                    <a:pt x="1915" y="4445"/>
                  </a:cubicBezTo>
                  <a:cubicBezTo>
                    <a:pt x="2596" y="3890"/>
                    <a:pt x="3961" y="2813"/>
                    <a:pt x="5447" y="1852"/>
                  </a:cubicBezTo>
                  <a:cubicBezTo>
                    <a:pt x="6873" y="929"/>
                    <a:pt x="8049" y="349"/>
                    <a:pt x="8956" y="117"/>
                  </a:cubicBezTo>
                  <a:cubicBezTo>
                    <a:pt x="8657" y="40"/>
                    <a:pt x="8386" y="3"/>
                    <a:pt x="8144"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4"/>
            <p:cNvSpPr/>
            <p:nvPr/>
          </p:nvSpPr>
          <p:spPr>
            <a:xfrm>
              <a:off x="5481600" y="3783700"/>
              <a:ext cx="175450" cy="175475"/>
            </a:xfrm>
            <a:custGeom>
              <a:avLst/>
              <a:gdLst/>
              <a:ahLst/>
              <a:cxnLst/>
              <a:rect l="l" t="t" r="r" b="b"/>
              <a:pathLst>
                <a:path w="7018" h="7019" extrusionOk="0">
                  <a:moveTo>
                    <a:pt x="3509" y="1"/>
                  </a:moveTo>
                  <a:cubicBezTo>
                    <a:pt x="1575" y="1"/>
                    <a:pt x="0" y="1574"/>
                    <a:pt x="0" y="3510"/>
                  </a:cubicBezTo>
                  <a:cubicBezTo>
                    <a:pt x="0" y="5443"/>
                    <a:pt x="1575" y="7019"/>
                    <a:pt x="3509" y="7019"/>
                  </a:cubicBezTo>
                  <a:cubicBezTo>
                    <a:pt x="5444" y="7019"/>
                    <a:pt x="7018" y="5443"/>
                    <a:pt x="7018" y="3510"/>
                  </a:cubicBezTo>
                  <a:cubicBezTo>
                    <a:pt x="7018" y="1574"/>
                    <a:pt x="5444" y="1"/>
                    <a:pt x="3509" y="1"/>
                  </a:cubicBezTo>
                  <a:close/>
                </a:path>
              </a:pathLst>
            </a:custGeom>
            <a:solidFill>
              <a:srgbClr val="595D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a:off x="5481600" y="3783700"/>
              <a:ext cx="104450" cy="175425"/>
            </a:xfrm>
            <a:custGeom>
              <a:avLst/>
              <a:gdLst/>
              <a:ahLst/>
              <a:cxnLst/>
              <a:rect l="l" t="t" r="r" b="b"/>
              <a:pathLst>
                <a:path w="4178" h="7017" extrusionOk="0">
                  <a:moveTo>
                    <a:pt x="3509" y="1"/>
                  </a:moveTo>
                  <a:cubicBezTo>
                    <a:pt x="1574" y="1"/>
                    <a:pt x="0" y="1574"/>
                    <a:pt x="0" y="3510"/>
                  </a:cubicBezTo>
                  <a:cubicBezTo>
                    <a:pt x="0" y="5443"/>
                    <a:pt x="1575" y="7017"/>
                    <a:pt x="3509" y="7017"/>
                  </a:cubicBezTo>
                  <a:cubicBezTo>
                    <a:pt x="3518" y="7017"/>
                    <a:pt x="3526" y="7017"/>
                    <a:pt x="3535" y="7017"/>
                  </a:cubicBezTo>
                  <a:cubicBezTo>
                    <a:pt x="3750" y="7017"/>
                    <a:pt x="3966" y="6995"/>
                    <a:pt x="4177" y="6954"/>
                  </a:cubicBezTo>
                  <a:cubicBezTo>
                    <a:pt x="2559" y="6642"/>
                    <a:pt x="1335" y="5216"/>
                    <a:pt x="1335" y="3510"/>
                  </a:cubicBezTo>
                  <a:cubicBezTo>
                    <a:pt x="1335" y="1802"/>
                    <a:pt x="2559" y="377"/>
                    <a:pt x="4177" y="64"/>
                  </a:cubicBezTo>
                  <a:cubicBezTo>
                    <a:pt x="3957" y="22"/>
                    <a:pt x="3733" y="1"/>
                    <a:pt x="3509" y="1"/>
                  </a:cubicBezTo>
                  <a:close/>
                </a:path>
              </a:pathLst>
            </a:custGeom>
            <a:solidFill>
              <a:srgbClr val="4244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4"/>
            <p:cNvSpPr/>
            <p:nvPr/>
          </p:nvSpPr>
          <p:spPr>
            <a:xfrm>
              <a:off x="5521600" y="3827200"/>
              <a:ext cx="92000" cy="88475"/>
            </a:xfrm>
            <a:custGeom>
              <a:avLst/>
              <a:gdLst/>
              <a:ahLst/>
              <a:cxnLst/>
              <a:rect l="l" t="t" r="r" b="b"/>
              <a:pathLst>
                <a:path w="3680" h="3539" extrusionOk="0">
                  <a:moveTo>
                    <a:pt x="1908" y="0"/>
                  </a:moveTo>
                  <a:cubicBezTo>
                    <a:pt x="1448" y="0"/>
                    <a:pt x="996" y="180"/>
                    <a:pt x="658" y="519"/>
                  </a:cubicBezTo>
                  <a:cubicBezTo>
                    <a:pt x="153" y="1024"/>
                    <a:pt x="0" y="1786"/>
                    <a:pt x="275" y="2447"/>
                  </a:cubicBezTo>
                  <a:cubicBezTo>
                    <a:pt x="549" y="3108"/>
                    <a:pt x="1194" y="3538"/>
                    <a:pt x="1909" y="3538"/>
                  </a:cubicBezTo>
                  <a:cubicBezTo>
                    <a:pt x="2886" y="3538"/>
                    <a:pt x="3678" y="2746"/>
                    <a:pt x="3680" y="1770"/>
                  </a:cubicBezTo>
                  <a:cubicBezTo>
                    <a:pt x="3680" y="1053"/>
                    <a:pt x="3248" y="408"/>
                    <a:pt x="2586" y="135"/>
                  </a:cubicBezTo>
                  <a:cubicBezTo>
                    <a:pt x="2367" y="44"/>
                    <a:pt x="2137" y="0"/>
                    <a:pt x="1908" y="0"/>
                  </a:cubicBezTo>
                  <a:close/>
                </a:path>
              </a:pathLst>
            </a:custGeom>
            <a:solidFill>
              <a:srgbClr val="2E30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4"/>
            <p:cNvSpPr/>
            <p:nvPr/>
          </p:nvSpPr>
          <p:spPr>
            <a:xfrm>
              <a:off x="5525100" y="3827125"/>
              <a:ext cx="61525" cy="88600"/>
            </a:xfrm>
            <a:custGeom>
              <a:avLst/>
              <a:gdLst/>
              <a:ahLst/>
              <a:cxnLst/>
              <a:rect l="l" t="t" r="r" b="b"/>
              <a:pathLst>
                <a:path w="2461" h="3544" extrusionOk="0">
                  <a:moveTo>
                    <a:pt x="1771" y="1"/>
                  </a:moveTo>
                  <a:cubicBezTo>
                    <a:pt x="837" y="1"/>
                    <a:pt x="0" y="754"/>
                    <a:pt x="0" y="1773"/>
                  </a:cubicBezTo>
                  <a:cubicBezTo>
                    <a:pt x="0" y="2791"/>
                    <a:pt x="836" y="3544"/>
                    <a:pt x="1769" y="3544"/>
                  </a:cubicBezTo>
                  <a:cubicBezTo>
                    <a:pt x="1997" y="3544"/>
                    <a:pt x="2232" y="3499"/>
                    <a:pt x="2461" y="3402"/>
                  </a:cubicBezTo>
                  <a:cubicBezTo>
                    <a:pt x="1807" y="3124"/>
                    <a:pt x="1382" y="2482"/>
                    <a:pt x="1380" y="1773"/>
                  </a:cubicBezTo>
                  <a:cubicBezTo>
                    <a:pt x="1382" y="1061"/>
                    <a:pt x="1807" y="420"/>
                    <a:pt x="2461" y="142"/>
                  </a:cubicBezTo>
                  <a:cubicBezTo>
                    <a:pt x="2232" y="45"/>
                    <a:pt x="1999" y="1"/>
                    <a:pt x="1771" y="1"/>
                  </a:cubicBezTo>
                  <a:close/>
                </a:path>
              </a:pathLst>
            </a:custGeom>
            <a:solidFill>
              <a:srgbClr val="3638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5697225" y="3765175"/>
              <a:ext cx="36525" cy="28000"/>
            </a:xfrm>
            <a:custGeom>
              <a:avLst/>
              <a:gdLst/>
              <a:ahLst/>
              <a:cxnLst/>
              <a:rect l="l" t="t" r="r" b="b"/>
              <a:pathLst>
                <a:path w="1461" h="1120" extrusionOk="0">
                  <a:moveTo>
                    <a:pt x="299" y="0"/>
                  </a:moveTo>
                  <a:cubicBezTo>
                    <a:pt x="215" y="0"/>
                    <a:pt x="132" y="41"/>
                    <a:pt x="81" y="116"/>
                  </a:cubicBezTo>
                  <a:cubicBezTo>
                    <a:pt x="0" y="236"/>
                    <a:pt x="33" y="400"/>
                    <a:pt x="153" y="480"/>
                  </a:cubicBezTo>
                  <a:lnTo>
                    <a:pt x="155" y="480"/>
                  </a:lnTo>
                  <a:cubicBezTo>
                    <a:pt x="434" y="667"/>
                    <a:pt x="724" y="865"/>
                    <a:pt x="1018" y="1073"/>
                  </a:cubicBezTo>
                  <a:cubicBezTo>
                    <a:pt x="1063" y="1104"/>
                    <a:pt x="1114" y="1119"/>
                    <a:pt x="1165" y="1119"/>
                  </a:cubicBezTo>
                  <a:cubicBezTo>
                    <a:pt x="1247" y="1119"/>
                    <a:pt x="1328" y="1081"/>
                    <a:pt x="1378" y="1009"/>
                  </a:cubicBezTo>
                  <a:cubicBezTo>
                    <a:pt x="1461" y="892"/>
                    <a:pt x="1436" y="731"/>
                    <a:pt x="1321" y="647"/>
                  </a:cubicBezTo>
                  <a:cubicBezTo>
                    <a:pt x="1024" y="435"/>
                    <a:pt x="728" y="233"/>
                    <a:pt x="445" y="45"/>
                  </a:cubicBezTo>
                  <a:cubicBezTo>
                    <a:pt x="400" y="15"/>
                    <a:pt x="349" y="0"/>
                    <a:pt x="299"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5436750" y="3707775"/>
              <a:ext cx="244825" cy="62775"/>
            </a:xfrm>
            <a:custGeom>
              <a:avLst/>
              <a:gdLst/>
              <a:ahLst/>
              <a:cxnLst/>
              <a:rect l="l" t="t" r="r" b="b"/>
              <a:pathLst>
                <a:path w="9793" h="2511" extrusionOk="0">
                  <a:moveTo>
                    <a:pt x="5303" y="0"/>
                  </a:moveTo>
                  <a:cubicBezTo>
                    <a:pt x="4018" y="0"/>
                    <a:pt x="2357" y="663"/>
                    <a:pt x="221" y="2027"/>
                  </a:cubicBezTo>
                  <a:cubicBezTo>
                    <a:pt x="0" y="2169"/>
                    <a:pt x="101" y="2511"/>
                    <a:pt x="362" y="2511"/>
                  </a:cubicBezTo>
                  <a:cubicBezTo>
                    <a:pt x="412" y="2511"/>
                    <a:pt x="461" y="2497"/>
                    <a:pt x="504" y="2470"/>
                  </a:cubicBezTo>
                  <a:cubicBezTo>
                    <a:pt x="2552" y="1160"/>
                    <a:pt x="4122" y="524"/>
                    <a:pt x="5303" y="524"/>
                  </a:cubicBezTo>
                  <a:cubicBezTo>
                    <a:pt x="6339" y="524"/>
                    <a:pt x="7667" y="1009"/>
                    <a:pt x="9360" y="2011"/>
                  </a:cubicBezTo>
                  <a:cubicBezTo>
                    <a:pt x="9402" y="2036"/>
                    <a:pt x="9448" y="2047"/>
                    <a:pt x="9493" y="2047"/>
                  </a:cubicBezTo>
                  <a:cubicBezTo>
                    <a:pt x="9582" y="2047"/>
                    <a:pt x="9670" y="2002"/>
                    <a:pt x="9719" y="1920"/>
                  </a:cubicBezTo>
                  <a:cubicBezTo>
                    <a:pt x="9792" y="1794"/>
                    <a:pt x="9751" y="1635"/>
                    <a:pt x="9626" y="1559"/>
                  </a:cubicBezTo>
                  <a:cubicBezTo>
                    <a:pt x="7850" y="511"/>
                    <a:pt x="6436" y="0"/>
                    <a:pt x="5303" y="0"/>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5580250" y="3829900"/>
              <a:ext cx="31750" cy="30625"/>
            </a:xfrm>
            <a:custGeom>
              <a:avLst/>
              <a:gdLst/>
              <a:ahLst/>
              <a:cxnLst/>
              <a:rect l="l" t="t" r="r" b="b"/>
              <a:pathLst>
                <a:path w="1270" h="1225" extrusionOk="0">
                  <a:moveTo>
                    <a:pt x="615" y="1"/>
                  </a:moveTo>
                  <a:cubicBezTo>
                    <a:pt x="301" y="1"/>
                    <a:pt x="0" y="245"/>
                    <a:pt x="0" y="613"/>
                  </a:cubicBezTo>
                  <a:cubicBezTo>
                    <a:pt x="0" y="950"/>
                    <a:pt x="273" y="1224"/>
                    <a:pt x="611" y="1224"/>
                  </a:cubicBezTo>
                  <a:cubicBezTo>
                    <a:pt x="857" y="1224"/>
                    <a:pt x="1081" y="1076"/>
                    <a:pt x="1176" y="848"/>
                  </a:cubicBezTo>
                  <a:cubicBezTo>
                    <a:pt x="1269" y="619"/>
                    <a:pt x="1217" y="357"/>
                    <a:pt x="1043" y="181"/>
                  </a:cubicBezTo>
                  <a:cubicBezTo>
                    <a:pt x="919" y="57"/>
                    <a:pt x="765" y="1"/>
                    <a:pt x="615" y="1"/>
                  </a:cubicBez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4"/>
          <p:cNvGrpSpPr/>
          <p:nvPr/>
        </p:nvGrpSpPr>
        <p:grpSpPr>
          <a:xfrm>
            <a:off x="4436250" y="1867713"/>
            <a:ext cx="369225" cy="367775"/>
            <a:chOff x="7004725" y="3662125"/>
            <a:chExt cx="369225" cy="367775"/>
          </a:xfrm>
        </p:grpSpPr>
        <p:sp>
          <p:nvSpPr>
            <p:cNvPr id="227" name="Google Shape;227;p24"/>
            <p:cNvSpPr/>
            <p:nvPr/>
          </p:nvSpPr>
          <p:spPr>
            <a:xfrm>
              <a:off x="7186350" y="3843750"/>
              <a:ext cx="57775" cy="57775"/>
            </a:xfrm>
            <a:custGeom>
              <a:avLst/>
              <a:gdLst/>
              <a:ahLst/>
              <a:cxnLst/>
              <a:rect l="l" t="t" r="r" b="b"/>
              <a:pathLst>
                <a:path w="2311" h="2311" extrusionOk="0">
                  <a:moveTo>
                    <a:pt x="597" y="0"/>
                  </a:moveTo>
                  <a:lnTo>
                    <a:pt x="0" y="597"/>
                  </a:lnTo>
                  <a:lnTo>
                    <a:pt x="1714" y="2310"/>
                  </a:lnTo>
                  <a:lnTo>
                    <a:pt x="2310" y="1713"/>
                  </a:lnTo>
                  <a:lnTo>
                    <a:pt x="597" y="0"/>
                  </a:lnTo>
                  <a:close/>
                </a:path>
              </a:pathLst>
            </a:custGeom>
            <a:solidFill>
              <a:srgbClr val="404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4"/>
            <p:cNvSpPr/>
            <p:nvPr/>
          </p:nvSpPr>
          <p:spPr>
            <a:xfrm>
              <a:off x="7004725" y="3662125"/>
              <a:ext cx="237200" cy="237200"/>
            </a:xfrm>
            <a:custGeom>
              <a:avLst/>
              <a:gdLst/>
              <a:ahLst/>
              <a:cxnLst/>
              <a:rect l="l" t="t" r="r" b="b"/>
              <a:pathLst>
                <a:path w="9488" h="9488" extrusionOk="0">
                  <a:moveTo>
                    <a:pt x="4744" y="0"/>
                  </a:moveTo>
                  <a:cubicBezTo>
                    <a:pt x="2124" y="0"/>
                    <a:pt x="0" y="2124"/>
                    <a:pt x="0" y="4744"/>
                  </a:cubicBezTo>
                  <a:cubicBezTo>
                    <a:pt x="0" y="7364"/>
                    <a:pt x="2124" y="9487"/>
                    <a:pt x="4744" y="9487"/>
                  </a:cubicBezTo>
                  <a:cubicBezTo>
                    <a:pt x="7364" y="9487"/>
                    <a:pt x="9488" y="7364"/>
                    <a:pt x="9488" y="4744"/>
                  </a:cubicBezTo>
                  <a:cubicBezTo>
                    <a:pt x="9488" y="2124"/>
                    <a:pt x="7364" y="0"/>
                    <a:pt x="4744" y="0"/>
                  </a:cubicBezTo>
                  <a:close/>
                </a:path>
              </a:pathLst>
            </a:custGeom>
            <a:solidFill>
              <a:srgbClr val="2D2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4"/>
            <p:cNvSpPr/>
            <p:nvPr/>
          </p:nvSpPr>
          <p:spPr>
            <a:xfrm>
              <a:off x="7032050" y="3689450"/>
              <a:ext cx="182600" cy="182575"/>
            </a:xfrm>
            <a:custGeom>
              <a:avLst/>
              <a:gdLst/>
              <a:ahLst/>
              <a:cxnLst/>
              <a:rect l="l" t="t" r="r" b="b"/>
              <a:pathLst>
                <a:path w="7304" h="7303" extrusionOk="0">
                  <a:moveTo>
                    <a:pt x="3651" y="0"/>
                  </a:moveTo>
                  <a:cubicBezTo>
                    <a:pt x="1635" y="0"/>
                    <a:pt x="0" y="1635"/>
                    <a:pt x="0" y="3651"/>
                  </a:cubicBezTo>
                  <a:cubicBezTo>
                    <a:pt x="0" y="5667"/>
                    <a:pt x="1635" y="7303"/>
                    <a:pt x="3651" y="7303"/>
                  </a:cubicBezTo>
                  <a:cubicBezTo>
                    <a:pt x="5667" y="7303"/>
                    <a:pt x="7303" y="5667"/>
                    <a:pt x="7303" y="3651"/>
                  </a:cubicBezTo>
                  <a:cubicBezTo>
                    <a:pt x="7303" y="1635"/>
                    <a:pt x="5667" y="0"/>
                    <a:pt x="3651" y="0"/>
                  </a:cubicBezTo>
                  <a:close/>
                </a:path>
              </a:pathLst>
            </a:custGeom>
            <a:solidFill>
              <a:srgbClr val="D6D6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4"/>
            <p:cNvSpPr/>
            <p:nvPr/>
          </p:nvSpPr>
          <p:spPr>
            <a:xfrm>
              <a:off x="7212650" y="3871450"/>
              <a:ext cx="161300" cy="158450"/>
            </a:xfrm>
            <a:custGeom>
              <a:avLst/>
              <a:gdLst/>
              <a:ahLst/>
              <a:cxnLst/>
              <a:rect l="l" t="t" r="r" b="b"/>
              <a:pathLst>
                <a:path w="6452" h="6338" extrusionOk="0">
                  <a:moveTo>
                    <a:pt x="1290" y="1"/>
                  </a:moveTo>
                  <a:cubicBezTo>
                    <a:pt x="1141" y="1"/>
                    <a:pt x="992" y="57"/>
                    <a:pt x="878" y="170"/>
                  </a:cubicBezTo>
                  <a:lnTo>
                    <a:pt x="228" y="822"/>
                  </a:lnTo>
                  <a:cubicBezTo>
                    <a:pt x="0" y="1048"/>
                    <a:pt x="0" y="1415"/>
                    <a:pt x="228" y="1643"/>
                  </a:cubicBezTo>
                  <a:lnTo>
                    <a:pt x="4753" y="6168"/>
                  </a:lnTo>
                  <a:cubicBezTo>
                    <a:pt x="4866" y="6281"/>
                    <a:pt x="5014" y="6337"/>
                    <a:pt x="5163" y="6337"/>
                  </a:cubicBezTo>
                  <a:cubicBezTo>
                    <a:pt x="5311" y="6337"/>
                    <a:pt x="5460" y="6281"/>
                    <a:pt x="5574" y="6168"/>
                  </a:cubicBezTo>
                  <a:lnTo>
                    <a:pt x="6224" y="5516"/>
                  </a:lnTo>
                  <a:cubicBezTo>
                    <a:pt x="6452" y="5290"/>
                    <a:pt x="6452" y="4922"/>
                    <a:pt x="6224" y="4695"/>
                  </a:cubicBezTo>
                  <a:lnTo>
                    <a:pt x="1699" y="170"/>
                  </a:lnTo>
                  <a:cubicBezTo>
                    <a:pt x="1586" y="57"/>
                    <a:pt x="1438" y="1"/>
                    <a:pt x="1290" y="1"/>
                  </a:cubicBezTo>
                  <a:close/>
                </a:path>
              </a:pathLst>
            </a:custGeom>
            <a:solidFill>
              <a:srgbClr val="5E6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4"/>
            <p:cNvSpPr/>
            <p:nvPr/>
          </p:nvSpPr>
          <p:spPr>
            <a:xfrm>
              <a:off x="7223700" y="3871500"/>
              <a:ext cx="150250" cy="148825"/>
            </a:xfrm>
            <a:custGeom>
              <a:avLst/>
              <a:gdLst/>
              <a:ahLst/>
              <a:cxnLst/>
              <a:rect l="l" t="t" r="r" b="b"/>
              <a:pathLst>
                <a:path w="6010" h="5953" extrusionOk="0">
                  <a:moveTo>
                    <a:pt x="3" y="607"/>
                  </a:moveTo>
                  <a:lnTo>
                    <a:pt x="3" y="607"/>
                  </a:lnTo>
                  <a:cubicBezTo>
                    <a:pt x="2" y="608"/>
                    <a:pt x="2" y="608"/>
                    <a:pt x="1" y="609"/>
                  </a:cubicBezTo>
                  <a:lnTo>
                    <a:pt x="3" y="607"/>
                  </a:lnTo>
                  <a:close/>
                  <a:moveTo>
                    <a:pt x="848" y="0"/>
                  </a:moveTo>
                  <a:cubicBezTo>
                    <a:pt x="699" y="0"/>
                    <a:pt x="551" y="57"/>
                    <a:pt x="438" y="170"/>
                  </a:cubicBezTo>
                  <a:lnTo>
                    <a:pt x="3" y="607"/>
                  </a:lnTo>
                  <a:lnTo>
                    <a:pt x="3" y="607"/>
                  </a:lnTo>
                  <a:cubicBezTo>
                    <a:pt x="115" y="494"/>
                    <a:pt x="263" y="438"/>
                    <a:pt x="410" y="438"/>
                  </a:cubicBezTo>
                  <a:cubicBezTo>
                    <a:pt x="559" y="438"/>
                    <a:pt x="707" y="495"/>
                    <a:pt x="820" y="609"/>
                  </a:cubicBezTo>
                  <a:lnTo>
                    <a:pt x="5345" y="5134"/>
                  </a:lnTo>
                  <a:cubicBezTo>
                    <a:pt x="5572" y="5359"/>
                    <a:pt x="5573" y="5725"/>
                    <a:pt x="5346" y="5951"/>
                  </a:cubicBezTo>
                  <a:lnTo>
                    <a:pt x="5346" y="5951"/>
                  </a:lnTo>
                  <a:lnTo>
                    <a:pt x="5784" y="5515"/>
                  </a:lnTo>
                  <a:cubicBezTo>
                    <a:pt x="6010" y="5290"/>
                    <a:pt x="6010" y="4922"/>
                    <a:pt x="5784" y="4695"/>
                  </a:cubicBezTo>
                  <a:lnTo>
                    <a:pt x="1259" y="170"/>
                  </a:lnTo>
                  <a:cubicBezTo>
                    <a:pt x="1145" y="57"/>
                    <a:pt x="996" y="0"/>
                    <a:pt x="848" y="0"/>
                  </a:cubicBezTo>
                  <a:close/>
                  <a:moveTo>
                    <a:pt x="5346" y="5951"/>
                  </a:moveTo>
                  <a:lnTo>
                    <a:pt x="5345" y="5953"/>
                  </a:lnTo>
                  <a:cubicBezTo>
                    <a:pt x="5345" y="5952"/>
                    <a:pt x="5346" y="5952"/>
                    <a:pt x="5346" y="5951"/>
                  </a:cubicBezTo>
                  <a:close/>
                </a:path>
              </a:pathLst>
            </a:custGeom>
            <a:solidFill>
              <a:srgbClr val="4042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4"/>
            <p:cNvSpPr/>
            <p:nvPr/>
          </p:nvSpPr>
          <p:spPr>
            <a:xfrm>
              <a:off x="7292175" y="3949575"/>
              <a:ext cx="51850" cy="51850"/>
            </a:xfrm>
            <a:custGeom>
              <a:avLst/>
              <a:gdLst/>
              <a:ahLst/>
              <a:cxnLst/>
              <a:rect l="l" t="t" r="r" b="b"/>
              <a:pathLst>
                <a:path w="2074" h="2074" extrusionOk="0">
                  <a:moveTo>
                    <a:pt x="1473" y="0"/>
                  </a:moveTo>
                  <a:lnTo>
                    <a:pt x="0" y="1473"/>
                  </a:lnTo>
                  <a:lnTo>
                    <a:pt x="601" y="2073"/>
                  </a:lnTo>
                  <a:lnTo>
                    <a:pt x="2074" y="602"/>
                  </a:lnTo>
                  <a:lnTo>
                    <a:pt x="1473" y="0"/>
                  </a:lnTo>
                  <a:close/>
                </a:path>
              </a:pathLst>
            </a:custGeom>
            <a:solidFill>
              <a:srgbClr val="696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4"/>
            <p:cNvSpPr/>
            <p:nvPr/>
          </p:nvSpPr>
          <p:spPr>
            <a:xfrm>
              <a:off x="7271525" y="3930925"/>
              <a:ext cx="50100" cy="47750"/>
            </a:xfrm>
            <a:custGeom>
              <a:avLst/>
              <a:gdLst/>
              <a:ahLst/>
              <a:cxnLst/>
              <a:rect l="l" t="t" r="r" b="b"/>
              <a:pathLst>
                <a:path w="2004" h="1910" extrusionOk="0">
                  <a:moveTo>
                    <a:pt x="1761" y="0"/>
                  </a:moveTo>
                  <a:cubicBezTo>
                    <a:pt x="1708" y="0"/>
                    <a:pt x="1654" y="20"/>
                    <a:pt x="1611" y="58"/>
                  </a:cubicBezTo>
                  <a:lnTo>
                    <a:pt x="138" y="1531"/>
                  </a:lnTo>
                  <a:cubicBezTo>
                    <a:pt x="0" y="1671"/>
                    <a:pt x="99" y="1909"/>
                    <a:pt x="296" y="1909"/>
                  </a:cubicBezTo>
                  <a:cubicBezTo>
                    <a:pt x="355" y="1909"/>
                    <a:pt x="411" y="1886"/>
                    <a:pt x="452" y="1845"/>
                  </a:cubicBezTo>
                  <a:lnTo>
                    <a:pt x="1925" y="371"/>
                  </a:lnTo>
                  <a:cubicBezTo>
                    <a:pt x="2004" y="284"/>
                    <a:pt x="2002" y="149"/>
                    <a:pt x="1918" y="65"/>
                  </a:cubicBezTo>
                  <a:cubicBezTo>
                    <a:pt x="1874" y="22"/>
                    <a:pt x="1818" y="0"/>
                    <a:pt x="1761" y="0"/>
                  </a:cubicBezTo>
                  <a:close/>
                </a:path>
              </a:pathLst>
            </a:custGeom>
            <a:solidFill>
              <a:srgbClr val="696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4"/>
            <p:cNvSpPr/>
            <p:nvPr/>
          </p:nvSpPr>
          <p:spPr>
            <a:xfrm>
              <a:off x="7084725" y="3715875"/>
              <a:ext cx="83900" cy="91875"/>
            </a:xfrm>
            <a:custGeom>
              <a:avLst/>
              <a:gdLst/>
              <a:ahLst/>
              <a:cxnLst/>
              <a:rect l="l" t="t" r="r" b="b"/>
              <a:pathLst>
                <a:path w="3356" h="3675" extrusionOk="0">
                  <a:moveTo>
                    <a:pt x="1542" y="0"/>
                  </a:moveTo>
                  <a:cubicBezTo>
                    <a:pt x="1165" y="0"/>
                    <a:pt x="787" y="137"/>
                    <a:pt x="487" y="418"/>
                  </a:cubicBezTo>
                  <a:cubicBezTo>
                    <a:pt x="177" y="710"/>
                    <a:pt x="1" y="1117"/>
                    <a:pt x="1" y="1544"/>
                  </a:cubicBezTo>
                  <a:cubicBezTo>
                    <a:pt x="1" y="1829"/>
                    <a:pt x="232" y="2061"/>
                    <a:pt x="519" y="2061"/>
                  </a:cubicBezTo>
                  <a:cubicBezTo>
                    <a:pt x="804" y="2061"/>
                    <a:pt x="1037" y="1829"/>
                    <a:pt x="1037" y="1544"/>
                  </a:cubicBezTo>
                  <a:cubicBezTo>
                    <a:pt x="1037" y="1261"/>
                    <a:pt x="1265" y="1035"/>
                    <a:pt x="1543" y="1035"/>
                  </a:cubicBezTo>
                  <a:cubicBezTo>
                    <a:pt x="1555" y="1035"/>
                    <a:pt x="1566" y="1036"/>
                    <a:pt x="1578" y="1036"/>
                  </a:cubicBezTo>
                  <a:cubicBezTo>
                    <a:pt x="1831" y="1056"/>
                    <a:pt x="2031" y="1257"/>
                    <a:pt x="2051" y="1510"/>
                  </a:cubicBezTo>
                  <a:cubicBezTo>
                    <a:pt x="2065" y="1721"/>
                    <a:pt x="1947" y="1918"/>
                    <a:pt x="1755" y="2004"/>
                  </a:cubicBezTo>
                  <a:cubicBezTo>
                    <a:pt x="1309" y="2214"/>
                    <a:pt x="1024" y="2664"/>
                    <a:pt x="1026" y="3156"/>
                  </a:cubicBezTo>
                  <a:cubicBezTo>
                    <a:pt x="1026" y="3443"/>
                    <a:pt x="1257" y="3674"/>
                    <a:pt x="1544" y="3674"/>
                  </a:cubicBezTo>
                  <a:cubicBezTo>
                    <a:pt x="1831" y="3674"/>
                    <a:pt x="2062" y="3443"/>
                    <a:pt x="2062" y="3156"/>
                  </a:cubicBezTo>
                  <a:cubicBezTo>
                    <a:pt x="2060" y="3069"/>
                    <a:pt x="2108" y="2986"/>
                    <a:pt x="2187" y="2947"/>
                  </a:cubicBezTo>
                  <a:cubicBezTo>
                    <a:pt x="3053" y="2549"/>
                    <a:pt x="3356" y="1472"/>
                    <a:pt x="2823" y="682"/>
                  </a:cubicBezTo>
                  <a:cubicBezTo>
                    <a:pt x="2523" y="234"/>
                    <a:pt x="2034" y="0"/>
                    <a:pt x="1542" y="0"/>
                  </a:cubicBezTo>
                  <a:close/>
                </a:path>
              </a:pathLst>
            </a:custGeom>
            <a:solidFill>
              <a:srgbClr val="696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4"/>
            <p:cNvSpPr/>
            <p:nvPr/>
          </p:nvSpPr>
          <p:spPr>
            <a:xfrm>
              <a:off x="7110375" y="3820625"/>
              <a:ext cx="25900" cy="26500"/>
            </a:xfrm>
            <a:custGeom>
              <a:avLst/>
              <a:gdLst/>
              <a:ahLst/>
              <a:cxnLst/>
              <a:rect l="l" t="t" r="r" b="b"/>
              <a:pathLst>
                <a:path w="1036" h="1060" extrusionOk="0">
                  <a:moveTo>
                    <a:pt x="518" y="0"/>
                  </a:moveTo>
                  <a:cubicBezTo>
                    <a:pt x="237" y="0"/>
                    <a:pt x="5" y="226"/>
                    <a:pt x="0" y="508"/>
                  </a:cubicBezTo>
                  <a:lnTo>
                    <a:pt x="0" y="542"/>
                  </a:lnTo>
                  <a:cubicBezTo>
                    <a:pt x="0" y="828"/>
                    <a:pt x="231" y="1060"/>
                    <a:pt x="518" y="1060"/>
                  </a:cubicBezTo>
                  <a:cubicBezTo>
                    <a:pt x="805" y="1060"/>
                    <a:pt x="1036" y="828"/>
                    <a:pt x="1036" y="542"/>
                  </a:cubicBezTo>
                  <a:lnTo>
                    <a:pt x="1036" y="508"/>
                  </a:lnTo>
                  <a:cubicBezTo>
                    <a:pt x="1030" y="226"/>
                    <a:pt x="799" y="0"/>
                    <a:pt x="518" y="0"/>
                  </a:cubicBezTo>
                  <a:close/>
                </a:path>
              </a:pathLst>
            </a:custGeom>
            <a:solidFill>
              <a:srgbClr val="696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24"/>
          <p:cNvGrpSpPr/>
          <p:nvPr/>
        </p:nvGrpSpPr>
        <p:grpSpPr>
          <a:xfrm>
            <a:off x="3781906" y="2911263"/>
            <a:ext cx="336350" cy="361275"/>
            <a:chOff x="3415375" y="1514225"/>
            <a:chExt cx="336350" cy="361275"/>
          </a:xfrm>
        </p:grpSpPr>
        <p:sp>
          <p:nvSpPr>
            <p:cNvPr id="237" name="Google Shape;237;p24"/>
            <p:cNvSpPr/>
            <p:nvPr/>
          </p:nvSpPr>
          <p:spPr>
            <a:xfrm>
              <a:off x="3472575" y="1576500"/>
              <a:ext cx="216875" cy="280300"/>
            </a:xfrm>
            <a:custGeom>
              <a:avLst/>
              <a:gdLst/>
              <a:ahLst/>
              <a:cxnLst/>
              <a:rect l="l" t="t" r="r" b="b"/>
              <a:pathLst>
                <a:path w="8675" h="11212" extrusionOk="0">
                  <a:moveTo>
                    <a:pt x="4437" y="1"/>
                  </a:moveTo>
                  <a:cubicBezTo>
                    <a:pt x="4279" y="1"/>
                    <a:pt x="4118" y="10"/>
                    <a:pt x="3956" y="27"/>
                  </a:cubicBezTo>
                  <a:cubicBezTo>
                    <a:pt x="2037" y="239"/>
                    <a:pt x="476" y="1777"/>
                    <a:pt x="237" y="3692"/>
                  </a:cubicBezTo>
                  <a:cubicBezTo>
                    <a:pt x="1" y="5515"/>
                    <a:pt x="967" y="7282"/>
                    <a:pt x="2628" y="8067"/>
                  </a:cubicBezTo>
                  <a:cubicBezTo>
                    <a:pt x="2974" y="8232"/>
                    <a:pt x="3194" y="8579"/>
                    <a:pt x="3193" y="8963"/>
                  </a:cubicBezTo>
                  <a:lnTo>
                    <a:pt x="3193" y="10714"/>
                  </a:lnTo>
                  <a:cubicBezTo>
                    <a:pt x="3193" y="10990"/>
                    <a:pt x="3417" y="11212"/>
                    <a:pt x="3691" y="11212"/>
                  </a:cubicBezTo>
                  <a:lnTo>
                    <a:pt x="5185" y="11212"/>
                  </a:lnTo>
                  <a:cubicBezTo>
                    <a:pt x="5461" y="11212"/>
                    <a:pt x="5684" y="10990"/>
                    <a:pt x="5684" y="10714"/>
                  </a:cubicBezTo>
                  <a:lnTo>
                    <a:pt x="5684" y="8963"/>
                  </a:lnTo>
                  <a:cubicBezTo>
                    <a:pt x="5682" y="8583"/>
                    <a:pt x="5899" y="8235"/>
                    <a:pt x="6241" y="8070"/>
                  </a:cubicBezTo>
                  <a:cubicBezTo>
                    <a:pt x="7727" y="7371"/>
                    <a:pt x="8675" y="5879"/>
                    <a:pt x="8675" y="4237"/>
                  </a:cubicBezTo>
                  <a:cubicBezTo>
                    <a:pt x="8675" y="1897"/>
                    <a:pt x="6777" y="1"/>
                    <a:pt x="4437"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4"/>
            <p:cNvSpPr/>
            <p:nvPr/>
          </p:nvSpPr>
          <p:spPr>
            <a:xfrm>
              <a:off x="3496325" y="1595175"/>
              <a:ext cx="174450" cy="174450"/>
            </a:xfrm>
            <a:custGeom>
              <a:avLst/>
              <a:gdLst/>
              <a:ahLst/>
              <a:cxnLst/>
              <a:rect l="l" t="t" r="r" b="b"/>
              <a:pathLst>
                <a:path w="6978" h="6978" extrusionOk="0">
                  <a:moveTo>
                    <a:pt x="3488" y="1"/>
                  </a:moveTo>
                  <a:cubicBezTo>
                    <a:pt x="1562" y="1"/>
                    <a:pt x="1" y="1564"/>
                    <a:pt x="1" y="3490"/>
                  </a:cubicBezTo>
                  <a:cubicBezTo>
                    <a:pt x="1" y="5417"/>
                    <a:pt x="1562" y="6977"/>
                    <a:pt x="3488" y="6977"/>
                  </a:cubicBezTo>
                  <a:cubicBezTo>
                    <a:pt x="5415" y="6977"/>
                    <a:pt x="6977" y="5417"/>
                    <a:pt x="6977" y="3490"/>
                  </a:cubicBezTo>
                  <a:cubicBezTo>
                    <a:pt x="6977" y="1564"/>
                    <a:pt x="5415" y="1"/>
                    <a:pt x="3488"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4"/>
            <p:cNvSpPr/>
            <p:nvPr/>
          </p:nvSpPr>
          <p:spPr>
            <a:xfrm>
              <a:off x="3515000" y="1613875"/>
              <a:ext cx="137075" cy="137075"/>
            </a:xfrm>
            <a:custGeom>
              <a:avLst/>
              <a:gdLst/>
              <a:ahLst/>
              <a:cxnLst/>
              <a:rect l="l" t="t" r="r" b="b"/>
              <a:pathLst>
                <a:path w="5483" h="5483" extrusionOk="0">
                  <a:moveTo>
                    <a:pt x="2741" y="0"/>
                  </a:moveTo>
                  <a:cubicBezTo>
                    <a:pt x="1229" y="0"/>
                    <a:pt x="1" y="1228"/>
                    <a:pt x="1" y="2742"/>
                  </a:cubicBezTo>
                  <a:cubicBezTo>
                    <a:pt x="1" y="4255"/>
                    <a:pt x="1229" y="5482"/>
                    <a:pt x="2741" y="5482"/>
                  </a:cubicBezTo>
                  <a:cubicBezTo>
                    <a:pt x="4255" y="5482"/>
                    <a:pt x="5483" y="4255"/>
                    <a:pt x="5483" y="2742"/>
                  </a:cubicBezTo>
                  <a:cubicBezTo>
                    <a:pt x="5483" y="1228"/>
                    <a:pt x="4255" y="0"/>
                    <a:pt x="27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4"/>
            <p:cNvSpPr/>
            <p:nvPr/>
          </p:nvSpPr>
          <p:spPr>
            <a:xfrm>
              <a:off x="3564825" y="1850550"/>
              <a:ext cx="37400" cy="24950"/>
            </a:xfrm>
            <a:custGeom>
              <a:avLst/>
              <a:gdLst/>
              <a:ahLst/>
              <a:cxnLst/>
              <a:rect l="l" t="t" r="r" b="b"/>
              <a:pathLst>
                <a:path w="1496" h="998" extrusionOk="0">
                  <a:moveTo>
                    <a:pt x="1" y="1"/>
                  </a:moveTo>
                  <a:lnTo>
                    <a:pt x="1" y="499"/>
                  </a:lnTo>
                  <a:cubicBezTo>
                    <a:pt x="1" y="775"/>
                    <a:pt x="225" y="997"/>
                    <a:pt x="499" y="997"/>
                  </a:cubicBezTo>
                  <a:lnTo>
                    <a:pt x="997" y="997"/>
                  </a:lnTo>
                  <a:cubicBezTo>
                    <a:pt x="998" y="997"/>
                    <a:pt x="999" y="997"/>
                    <a:pt x="1000" y="997"/>
                  </a:cubicBezTo>
                  <a:cubicBezTo>
                    <a:pt x="1275" y="997"/>
                    <a:pt x="1495" y="774"/>
                    <a:pt x="1495" y="499"/>
                  </a:cubicBezTo>
                  <a:lnTo>
                    <a:pt x="1495" y="1"/>
                  </a:lnTo>
                  <a:close/>
                </a:path>
              </a:pathLst>
            </a:custGeom>
            <a:solidFill>
              <a:srgbClr val="8B92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4"/>
            <p:cNvSpPr/>
            <p:nvPr/>
          </p:nvSpPr>
          <p:spPr>
            <a:xfrm>
              <a:off x="3708100" y="1676150"/>
              <a:ext cx="43625" cy="12475"/>
            </a:xfrm>
            <a:custGeom>
              <a:avLst/>
              <a:gdLst/>
              <a:ahLst/>
              <a:cxnLst/>
              <a:rect l="l" t="t" r="r" b="b"/>
              <a:pathLst>
                <a:path w="1745" h="499" extrusionOk="0">
                  <a:moveTo>
                    <a:pt x="250" y="0"/>
                  </a:moveTo>
                  <a:cubicBezTo>
                    <a:pt x="112" y="0"/>
                    <a:pt x="1" y="111"/>
                    <a:pt x="1" y="249"/>
                  </a:cubicBezTo>
                  <a:cubicBezTo>
                    <a:pt x="1" y="387"/>
                    <a:pt x="112" y="498"/>
                    <a:pt x="250" y="498"/>
                  </a:cubicBezTo>
                  <a:lnTo>
                    <a:pt x="1495" y="498"/>
                  </a:lnTo>
                  <a:cubicBezTo>
                    <a:pt x="1633" y="498"/>
                    <a:pt x="1745" y="387"/>
                    <a:pt x="1745" y="249"/>
                  </a:cubicBezTo>
                  <a:cubicBezTo>
                    <a:pt x="1745" y="111"/>
                    <a:pt x="1633" y="0"/>
                    <a:pt x="1495"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3415375" y="1676150"/>
              <a:ext cx="49850" cy="12475"/>
            </a:xfrm>
            <a:custGeom>
              <a:avLst/>
              <a:gdLst/>
              <a:ahLst/>
              <a:cxnLst/>
              <a:rect l="l" t="t" r="r" b="b"/>
              <a:pathLst>
                <a:path w="1994" h="499" extrusionOk="0">
                  <a:moveTo>
                    <a:pt x="250" y="0"/>
                  </a:moveTo>
                  <a:cubicBezTo>
                    <a:pt x="112" y="0"/>
                    <a:pt x="0" y="111"/>
                    <a:pt x="0" y="249"/>
                  </a:cubicBezTo>
                  <a:cubicBezTo>
                    <a:pt x="0" y="387"/>
                    <a:pt x="112" y="498"/>
                    <a:pt x="250" y="498"/>
                  </a:cubicBezTo>
                  <a:lnTo>
                    <a:pt x="1744" y="498"/>
                  </a:lnTo>
                  <a:cubicBezTo>
                    <a:pt x="1882" y="498"/>
                    <a:pt x="1993" y="387"/>
                    <a:pt x="1993" y="249"/>
                  </a:cubicBezTo>
                  <a:cubicBezTo>
                    <a:pt x="1993" y="111"/>
                    <a:pt x="1882" y="0"/>
                    <a:pt x="1744" y="0"/>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3577275" y="1514225"/>
              <a:ext cx="12500" cy="43625"/>
            </a:xfrm>
            <a:custGeom>
              <a:avLst/>
              <a:gdLst/>
              <a:ahLst/>
              <a:cxnLst/>
              <a:rect l="l" t="t" r="r" b="b"/>
              <a:pathLst>
                <a:path w="500" h="1745" extrusionOk="0">
                  <a:moveTo>
                    <a:pt x="250" y="1"/>
                  </a:moveTo>
                  <a:cubicBezTo>
                    <a:pt x="114" y="1"/>
                    <a:pt x="1" y="112"/>
                    <a:pt x="1" y="250"/>
                  </a:cubicBezTo>
                  <a:lnTo>
                    <a:pt x="1" y="1495"/>
                  </a:lnTo>
                  <a:cubicBezTo>
                    <a:pt x="1" y="1633"/>
                    <a:pt x="114" y="1744"/>
                    <a:pt x="250" y="1744"/>
                  </a:cubicBezTo>
                  <a:cubicBezTo>
                    <a:pt x="388" y="1744"/>
                    <a:pt x="499" y="1633"/>
                    <a:pt x="499" y="1495"/>
                  </a:cubicBezTo>
                  <a:lnTo>
                    <a:pt x="499" y="250"/>
                  </a:lnTo>
                  <a:cubicBezTo>
                    <a:pt x="499" y="112"/>
                    <a:pt x="388" y="1"/>
                    <a:pt x="250" y="1"/>
                  </a:cubicBez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p:nvPr/>
          </p:nvSpPr>
          <p:spPr>
            <a:xfrm>
              <a:off x="3571275" y="1620100"/>
              <a:ext cx="24500" cy="105925"/>
            </a:xfrm>
            <a:custGeom>
              <a:avLst/>
              <a:gdLst/>
              <a:ahLst/>
              <a:cxnLst/>
              <a:rect l="l" t="t" r="r" b="b"/>
              <a:pathLst>
                <a:path w="980" h="4237" extrusionOk="0">
                  <a:moveTo>
                    <a:pt x="490" y="0"/>
                  </a:moveTo>
                  <a:cubicBezTo>
                    <a:pt x="218" y="0"/>
                    <a:pt x="1" y="226"/>
                    <a:pt x="12" y="498"/>
                  </a:cubicBezTo>
                  <a:lnTo>
                    <a:pt x="146" y="3905"/>
                  </a:lnTo>
                  <a:cubicBezTo>
                    <a:pt x="153" y="4090"/>
                    <a:pt x="305" y="4237"/>
                    <a:pt x="490" y="4237"/>
                  </a:cubicBezTo>
                  <a:cubicBezTo>
                    <a:pt x="676" y="4235"/>
                    <a:pt x="827" y="4090"/>
                    <a:pt x="834" y="3905"/>
                  </a:cubicBezTo>
                  <a:lnTo>
                    <a:pt x="969" y="498"/>
                  </a:lnTo>
                  <a:cubicBezTo>
                    <a:pt x="979" y="226"/>
                    <a:pt x="762" y="0"/>
                    <a:pt x="490" y="0"/>
                  </a:cubicBezTo>
                  <a:close/>
                </a:path>
              </a:pathLst>
            </a:custGeom>
            <a:solidFill>
              <a:srgbClr val="5D6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4"/>
            <p:cNvSpPr/>
            <p:nvPr/>
          </p:nvSpPr>
          <p:spPr>
            <a:xfrm>
              <a:off x="3574200" y="1738450"/>
              <a:ext cx="18700" cy="18725"/>
            </a:xfrm>
            <a:custGeom>
              <a:avLst/>
              <a:gdLst/>
              <a:ahLst/>
              <a:cxnLst/>
              <a:rect l="l" t="t" r="r" b="b"/>
              <a:pathLst>
                <a:path w="748" h="749" extrusionOk="0">
                  <a:moveTo>
                    <a:pt x="373" y="1"/>
                  </a:moveTo>
                  <a:cubicBezTo>
                    <a:pt x="167" y="1"/>
                    <a:pt x="0" y="168"/>
                    <a:pt x="0" y="374"/>
                  </a:cubicBezTo>
                  <a:cubicBezTo>
                    <a:pt x="0" y="582"/>
                    <a:pt x="167" y="748"/>
                    <a:pt x="373" y="748"/>
                  </a:cubicBezTo>
                  <a:cubicBezTo>
                    <a:pt x="581" y="748"/>
                    <a:pt x="748" y="582"/>
                    <a:pt x="748" y="374"/>
                  </a:cubicBezTo>
                  <a:cubicBezTo>
                    <a:pt x="748" y="168"/>
                    <a:pt x="581" y="1"/>
                    <a:pt x="373" y="1"/>
                  </a:cubicBezTo>
                  <a:close/>
                </a:path>
              </a:pathLst>
            </a:custGeom>
            <a:solidFill>
              <a:srgbClr val="5D62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4"/>
            <p:cNvSpPr/>
            <p:nvPr/>
          </p:nvSpPr>
          <p:spPr>
            <a:xfrm>
              <a:off x="3641125" y="1546700"/>
              <a:ext cx="24300" cy="28650"/>
            </a:xfrm>
            <a:custGeom>
              <a:avLst/>
              <a:gdLst/>
              <a:ahLst/>
              <a:cxnLst/>
              <a:rect l="l" t="t" r="r" b="b"/>
              <a:pathLst>
                <a:path w="972" h="1146" extrusionOk="0">
                  <a:moveTo>
                    <a:pt x="687" y="1"/>
                  </a:moveTo>
                  <a:cubicBezTo>
                    <a:pt x="601" y="1"/>
                    <a:pt x="517" y="46"/>
                    <a:pt x="470" y="126"/>
                  </a:cubicBezTo>
                  <a:lnTo>
                    <a:pt x="97" y="773"/>
                  </a:lnTo>
                  <a:cubicBezTo>
                    <a:pt x="1" y="938"/>
                    <a:pt x="121" y="1146"/>
                    <a:pt x="312" y="1146"/>
                  </a:cubicBezTo>
                  <a:cubicBezTo>
                    <a:pt x="402" y="1146"/>
                    <a:pt x="485" y="1099"/>
                    <a:pt x="529" y="1022"/>
                  </a:cubicBezTo>
                  <a:lnTo>
                    <a:pt x="902" y="375"/>
                  </a:lnTo>
                  <a:cubicBezTo>
                    <a:pt x="972" y="255"/>
                    <a:pt x="931" y="103"/>
                    <a:pt x="811" y="35"/>
                  </a:cubicBezTo>
                  <a:cubicBezTo>
                    <a:pt x="772" y="12"/>
                    <a:pt x="729" y="1"/>
                    <a:pt x="687"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4"/>
            <p:cNvSpPr/>
            <p:nvPr/>
          </p:nvSpPr>
          <p:spPr>
            <a:xfrm>
              <a:off x="3501000" y="1789450"/>
              <a:ext cx="24250" cy="28650"/>
            </a:xfrm>
            <a:custGeom>
              <a:avLst/>
              <a:gdLst/>
              <a:ahLst/>
              <a:cxnLst/>
              <a:rect l="l" t="t" r="r" b="b"/>
              <a:pathLst>
                <a:path w="970" h="1146" extrusionOk="0">
                  <a:moveTo>
                    <a:pt x="686" y="0"/>
                  </a:moveTo>
                  <a:cubicBezTo>
                    <a:pt x="600" y="0"/>
                    <a:pt x="516" y="45"/>
                    <a:pt x="470" y="124"/>
                  </a:cubicBezTo>
                  <a:lnTo>
                    <a:pt x="97" y="773"/>
                  </a:lnTo>
                  <a:cubicBezTo>
                    <a:pt x="0" y="938"/>
                    <a:pt x="120" y="1145"/>
                    <a:pt x="312" y="1145"/>
                  </a:cubicBezTo>
                  <a:cubicBezTo>
                    <a:pt x="401" y="1145"/>
                    <a:pt x="484" y="1099"/>
                    <a:pt x="529" y="1022"/>
                  </a:cubicBezTo>
                  <a:lnTo>
                    <a:pt x="901" y="373"/>
                  </a:lnTo>
                  <a:cubicBezTo>
                    <a:pt x="970" y="255"/>
                    <a:pt x="930" y="102"/>
                    <a:pt x="810" y="34"/>
                  </a:cubicBezTo>
                  <a:cubicBezTo>
                    <a:pt x="771" y="11"/>
                    <a:pt x="728" y="0"/>
                    <a:pt x="686"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4"/>
            <p:cNvSpPr/>
            <p:nvPr/>
          </p:nvSpPr>
          <p:spPr>
            <a:xfrm>
              <a:off x="3501650" y="1546700"/>
              <a:ext cx="24275" cy="28650"/>
            </a:xfrm>
            <a:custGeom>
              <a:avLst/>
              <a:gdLst/>
              <a:ahLst/>
              <a:cxnLst/>
              <a:rect l="l" t="t" r="r" b="b"/>
              <a:pathLst>
                <a:path w="971" h="1146" extrusionOk="0">
                  <a:moveTo>
                    <a:pt x="286" y="1"/>
                  </a:moveTo>
                  <a:cubicBezTo>
                    <a:pt x="244" y="1"/>
                    <a:pt x="201" y="12"/>
                    <a:pt x="162" y="35"/>
                  </a:cubicBezTo>
                  <a:cubicBezTo>
                    <a:pt x="42" y="103"/>
                    <a:pt x="1" y="255"/>
                    <a:pt x="71" y="375"/>
                  </a:cubicBezTo>
                  <a:lnTo>
                    <a:pt x="444" y="1022"/>
                  </a:lnTo>
                  <a:cubicBezTo>
                    <a:pt x="488" y="1099"/>
                    <a:pt x="571" y="1146"/>
                    <a:pt x="660" y="1146"/>
                  </a:cubicBezTo>
                  <a:cubicBezTo>
                    <a:pt x="852" y="1146"/>
                    <a:pt x="970" y="938"/>
                    <a:pt x="875" y="773"/>
                  </a:cubicBezTo>
                  <a:lnTo>
                    <a:pt x="503" y="126"/>
                  </a:lnTo>
                  <a:cubicBezTo>
                    <a:pt x="456" y="46"/>
                    <a:pt x="372" y="1"/>
                    <a:pt x="286" y="1"/>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4"/>
            <p:cNvSpPr/>
            <p:nvPr/>
          </p:nvSpPr>
          <p:spPr>
            <a:xfrm>
              <a:off x="3641800" y="1789450"/>
              <a:ext cx="23625" cy="28650"/>
            </a:xfrm>
            <a:custGeom>
              <a:avLst/>
              <a:gdLst/>
              <a:ahLst/>
              <a:cxnLst/>
              <a:rect l="l" t="t" r="r" b="b"/>
              <a:pathLst>
                <a:path w="945" h="1146" extrusionOk="0">
                  <a:moveTo>
                    <a:pt x="286" y="0"/>
                  </a:moveTo>
                  <a:cubicBezTo>
                    <a:pt x="244" y="0"/>
                    <a:pt x="201" y="11"/>
                    <a:pt x="162" y="34"/>
                  </a:cubicBezTo>
                  <a:cubicBezTo>
                    <a:pt x="42" y="102"/>
                    <a:pt x="1" y="255"/>
                    <a:pt x="70" y="373"/>
                  </a:cubicBezTo>
                  <a:lnTo>
                    <a:pt x="443" y="1022"/>
                  </a:lnTo>
                  <a:cubicBezTo>
                    <a:pt x="488" y="1099"/>
                    <a:pt x="570" y="1145"/>
                    <a:pt x="660" y="1145"/>
                  </a:cubicBezTo>
                  <a:cubicBezTo>
                    <a:pt x="703" y="1145"/>
                    <a:pt x="746" y="1135"/>
                    <a:pt x="784" y="1113"/>
                  </a:cubicBezTo>
                  <a:cubicBezTo>
                    <a:pt x="904" y="1043"/>
                    <a:pt x="945" y="891"/>
                    <a:pt x="875" y="773"/>
                  </a:cubicBezTo>
                  <a:lnTo>
                    <a:pt x="502" y="124"/>
                  </a:lnTo>
                  <a:cubicBezTo>
                    <a:pt x="456" y="45"/>
                    <a:pt x="372" y="0"/>
                    <a:pt x="286"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4"/>
            <p:cNvSpPr/>
            <p:nvPr/>
          </p:nvSpPr>
          <p:spPr>
            <a:xfrm>
              <a:off x="3689875" y="1741650"/>
              <a:ext cx="31800" cy="21750"/>
            </a:xfrm>
            <a:custGeom>
              <a:avLst/>
              <a:gdLst/>
              <a:ahLst/>
              <a:cxnLst/>
              <a:rect l="l" t="t" r="r" b="b"/>
              <a:pathLst>
                <a:path w="1272" h="870" extrusionOk="0">
                  <a:moveTo>
                    <a:pt x="283" y="0"/>
                  </a:moveTo>
                  <a:cubicBezTo>
                    <a:pt x="197" y="0"/>
                    <a:pt x="113" y="45"/>
                    <a:pt x="67" y="126"/>
                  </a:cubicBezTo>
                  <a:cubicBezTo>
                    <a:pt x="0" y="242"/>
                    <a:pt x="38" y="393"/>
                    <a:pt x="153" y="463"/>
                  </a:cubicBezTo>
                  <a:lnTo>
                    <a:pt x="800" y="835"/>
                  </a:lnTo>
                  <a:cubicBezTo>
                    <a:pt x="837" y="859"/>
                    <a:pt x="880" y="869"/>
                    <a:pt x="925" y="869"/>
                  </a:cubicBezTo>
                  <a:cubicBezTo>
                    <a:pt x="1180" y="869"/>
                    <a:pt x="1271" y="532"/>
                    <a:pt x="1051" y="403"/>
                  </a:cubicBezTo>
                  <a:lnTo>
                    <a:pt x="402" y="31"/>
                  </a:lnTo>
                  <a:cubicBezTo>
                    <a:pt x="364" y="10"/>
                    <a:pt x="323" y="0"/>
                    <a:pt x="283"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4"/>
            <p:cNvSpPr/>
            <p:nvPr/>
          </p:nvSpPr>
          <p:spPr>
            <a:xfrm>
              <a:off x="3446775" y="1601350"/>
              <a:ext cx="32100" cy="21900"/>
            </a:xfrm>
            <a:custGeom>
              <a:avLst/>
              <a:gdLst/>
              <a:ahLst/>
              <a:cxnLst/>
              <a:rect l="l" t="t" r="r" b="b"/>
              <a:pathLst>
                <a:path w="1284" h="876" extrusionOk="0">
                  <a:moveTo>
                    <a:pt x="287" y="0"/>
                  </a:moveTo>
                  <a:cubicBezTo>
                    <a:pt x="201" y="0"/>
                    <a:pt x="117" y="45"/>
                    <a:pt x="71" y="125"/>
                  </a:cubicBezTo>
                  <a:cubicBezTo>
                    <a:pt x="1" y="247"/>
                    <a:pt x="45" y="401"/>
                    <a:pt x="167" y="469"/>
                  </a:cubicBezTo>
                  <a:lnTo>
                    <a:pt x="816" y="842"/>
                  </a:lnTo>
                  <a:cubicBezTo>
                    <a:pt x="854" y="863"/>
                    <a:pt x="897" y="876"/>
                    <a:pt x="940" y="876"/>
                  </a:cubicBezTo>
                  <a:cubicBezTo>
                    <a:pt x="1194" y="876"/>
                    <a:pt x="1284" y="539"/>
                    <a:pt x="1065" y="410"/>
                  </a:cubicBezTo>
                  <a:lnTo>
                    <a:pt x="416" y="37"/>
                  </a:lnTo>
                  <a:cubicBezTo>
                    <a:pt x="376" y="12"/>
                    <a:pt x="331" y="0"/>
                    <a:pt x="287"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4"/>
            <p:cNvSpPr/>
            <p:nvPr/>
          </p:nvSpPr>
          <p:spPr>
            <a:xfrm>
              <a:off x="3688175" y="1601350"/>
              <a:ext cx="32100" cy="21900"/>
            </a:xfrm>
            <a:custGeom>
              <a:avLst/>
              <a:gdLst/>
              <a:ahLst/>
              <a:cxnLst/>
              <a:rect l="l" t="t" r="r" b="b"/>
              <a:pathLst>
                <a:path w="1284" h="876" extrusionOk="0">
                  <a:moveTo>
                    <a:pt x="998" y="0"/>
                  </a:moveTo>
                  <a:cubicBezTo>
                    <a:pt x="954" y="0"/>
                    <a:pt x="909" y="12"/>
                    <a:pt x="868" y="37"/>
                  </a:cubicBezTo>
                  <a:lnTo>
                    <a:pt x="221" y="410"/>
                  </a:lnTo>
                  <a:cubicBezTo>
                    <a:pt x="0" y="539"/>
                    <a:pt x="92" y="876"/>
                    <a:pt x="346" y="876"/>
                  </a:cubicBezTo>
                  <a:cubicBezTo>
                    <a:pt x="389" y="876"/>
                    <a:pt x="432" y="863"/>
                    <a:pt x="470" y="842"/>
                  </a:cubicBezTo>
                  <a:lnTo>
                    <a:pt x="1119" y="469"/>
                  </a:lnTo>
                  <a:cubicBezTo>
                    <a:pt x="1240" y="401"/>
                    <a:pt x="1283" y="247"/>
                    <a:pt x="1214" y="125"/>
                  </a:cubicBezTo>
                  <a:cubicBezTo>
                    <a:pt x="1168" y="45"/>
                    <a:pt x="1084" y="0"/>
                    <a:pt x="998"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3445425" y="1741650"/>
              <a:ext cx="31800" cy="21750"/>
            </a:xfrm>
            <a:custGeom>
              <a:avLst/>
              <a:gdLst/>
              <a:ahLst/>
              <a:cxnLst/>
              <a:rect l="l" t="t" r="r" b="b"/>
              <a:pathLst>
                <a:path w="1272" h="870" extrusionOk="0">
                  <a:moveTo>
                    <a:pt x="988" y="0"/>
                  </a:moveTo>
                  <a:cubicBezTo>
                    <a:pt x="948" y="0"/>
                    <a:pt x="907" y="10"/>
                    <a:pt x="868" y="31"/>
                  </a:cubicBezTo>
                  <a:lnTo>
                    <a:pt x="221" y="403"/>
                  </a:lnTo>
                  <a:cubicBezTo>
                    <a:pt x="1" y="532"/>
                    <a:pt x="92" y="869"/>
                    <a:pt x="347" y="869"/>
                  </a:cubicBezTo>
                  <a:cubicBezTo>
                    <a:pt x="390" y="869"/>
                    <a:pt x="433" y="859"/>
                    <a:pt x="470" y="835"/>
                  </a:cubicBezTo>
                  <a:lnTo>
                    <a:pt x="1119" y="463"/>
                  </a:lnTo>
                  <a:cubicBezTo>
                    <a:pt x="1234" y="393"/>
                    <a:pt x="1271" y="242"/>
                    <a:pt x="1203" y="126"/>
                  </a:cubicBezTo>
                  <a:cubicBezTo>
                    <a:pt x="1158" y="45"/>
                    <a:pt x="1075" y="0"/>
                    <a:pt x="988" y="0"/>
                  </a:cubicBezTo>
                  <a:close/>
                </a:path>
              </a:pathLst>
            </a:custGeom>
            <a:solidFill>
              <a:srgbClr val="E9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3552375" y="1813200"/>
              <a:ext cx="62300" cy="43600"/>
            </a:xfrm>
            <a:custGeom>
              <a:avLst/>
              <a:gdLst/>
              <a:ahLst/>
              <a:cxnLst/>
              <a:rect l="l" t="t" r="r" b="b"/>
              <a:pathLst>
                <a:path w="2492" h="1744" extrusionOk="0">
                  <a:moveTo>
                    <a:pt x="1" y="0"/>
                  </a:moveTo>
                  <a:lnTo>
                    <a:pt x="1" y="1246"/>
                  </a:lnTo>
                  <a:cubicBezTo>
                    <a:pt x="1" y="1522"/>
                    <a:pt x="223" y="1744"/>
                    <a:pt x="499" y="1744"/>
                  </a:cubicBezTo>
                  <a:lnTo>
                    <a:pt x="1993" y="1744"/>
                  </a:lnTo>
                  <a:cubicBezTo>
                    <a:pt x="2269" y="1744"/>
                    <a:pt x="2492" y="1522"/>
                    <a:pt x="2492" y="1246"/>
                  </a:cubicBezTo>
                  <a:lnTo>
                    <a:pt x="2492" y="0"/>
                  </a:lnTo>
                  <a:close/>
                </a:path>
              </a:pathLst>
            </a:custGeom>
            <a:solidFill>
              <a:srgbClr val="BEBE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4"/>
            <p:cNvSpPr/>
            <p:nvPr/>
          </p:nvSpPr>
          <p:spPr>
            <a:xfrm>
              <a:off x="3546150" y="1813200"/>
              <a:ext cx="74800" cy="12475"/>
            </a:xfrm>
            <a:custGeom>
              <a:avLst/>
              <a:gdLst/>
              <a:ahLst/>
              <a:cxnLst/>
              <a:rect l="l" t="t" r="r" b="b"/>
              <a:pathLst>
                <a:path w="2992" h="499" extrusionOk="0">
                  <a:moveTo>
                    <a:pt x="250" y="0"/>
                  </a:moveTo>
                  <a:cubicBezTo>
                    <a:pt x="112" y="0"/>
                    <a:pt x="0" y="111"/>
                    <a:pt x="0" y="249"/>
                  </a:cubicBezTo>
                  <a:cubicBezTo>
                    <a:pt x="0" y="387"/>
                    <a:pt x="112" y="498"/>
                    <a:pt x="250" y="498"/>
                  </a:cubicBezTo>
                  <a:lnTo>
                    <a:pt x="2742" y="498"/>
                  </a:lnTo>
                  <a:cubicBezTo>
                    <a:pt x="2879" y="498"/>
                    <a:pt x="2991" y="387"/>
                    <a:pt x="2991" y="249"/>
                  </a:cubicBezTo>
                  <a:cubicBezTo>
                    <a:pt x="2991" y="111"/>
                    <a:pt x="2879" y="0"/>
                    <a:pt x="2742" y="0"/>
                  </a:cubicBezTo>
                  <a:close/>
                </a:path>
              </a:pathLst>
            </a:custGeom>
            <a:solidFill>
              <a:srgbClr val="CCD3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24"/>
          <p:cNvGrpSpPr/>
          <p:nvPr/>
        </p:nvGrpSpPr>
        <p:grpSpPr>
          <a:xfrm>
            <a:off x="3132785" y="3894898"/>
            <a:ext cx="447700" cy="400150"/>
            <a:chOff x="5260575" y="2556450"/>
            <a:chExt cx="447700" cy="400150"/>
          </a:xfrm>
        </p:grpSpPr>
        <p:sp>
          <p:nvSpPr>
            <p:cNvPr id="257" name="Google Shape;257;p24"/>
            <p:cNvSpPr/>
            <p:nvPr/>
          </p:nvSpPr>
          <p:spPr>
            <a:xfrm>
              <a:off x="5302775" y="2900575"/>
              <a:ext cx="111200" cy="56025"/>
            </a:xfrm>
            <a:custGeom>
              <a:avLst/>
              <a:gdLst/>
              <a:ahLst/>
              <a:cxnLst/>
              <a:rect l="l" t="t" r="r" b="b"/>
              <a:pathLst>
                <a:path w="4448" h="2241" extrusionOk="0">
                  <a:moveTo>
                    <a:pt x="4150" y="0"/>
                  </a:moveTo>
                  <a:lnTo>
                    <a:pt x="4078" y="27"/>
                  </a:lnTo>
                  <a:lnTo>
                    <a:pt x="1" y="1552"/>
                  </a:lnTo>
                  <a:lnTo>
                    <a:pt x="168" y="1997"/>
                  </a:lnTo>
                  <a:cubicBezTo>
                    <a:pt x="223" y="2148"/>
                    <a:pt x="366" y="2241"/>
                    <a:pt x="519" y="2241"/>
                  </a:cubicBezTo>
                  <a:cubicBezTo>
                    <a:pt x="562" y="2241"/>
                    <a:pt x="606" y="2233"/>
                    <a:pt x="650" y="2217"/>
                  </a:cubicBezTo>
                  <a:cubicBezTo>
                    <a:pt x="1001" y="2085"/>
                    <a:pt x="4107" y="925"/>
                    <a:pt x="4447" y="796"/>
                  </a:cubicBezTo>
                  <a:lnTo>
                    <a:pt x="4150" y="0"/>
                  </a:lnTo>
                  <a:close/>
                </a:path>
              </a:pathLst>
            </a:custGeom>
            <a:solidFill>
              <a:srgbClr val="5E63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4"/>
            <p:cNvGrpSpPr/>
            <p:nvPr/>
          </p:nvGrpSpPr>
          <p:grpSpPr>
            <a:xfrm>
              <a:off x="5260575" y="2556450"/>
              <a:ext cx="447700" cy="400150"/>
              <a:chOff x="5260575" y="2556450"/>
              <a:chExt cx="447700" cy="400150"/>
            </a:xfrm>
          </p:grpSpPr>
          <p:sp>
            <p:nvSpPr>
              <p:cNvPr id="259" name="Google Shape;259;p24"/>
              <p:cNvSpPr/>
              <p:nvPr/>
            </p:nvSpPr>
            <p:spPr>
              <a:xfrm>
                <a:off x="5394175" y="2596000"/>
                <a:ext cx="136450" cy="136500"/>
              </a:xfrm>
              <a:custGeom>
                <a:avLst/>
                <a:gdLst/>
                <a:ahLst/>
                <a:cxnLst/>
                <a:rect l="l" t="t" r="r" b="b"/>
                <a:pathLst>
                  <a:path w="5458" h="5460" extrusionOk="0">
                    <a:moveTo>
                      <a:pt x="2730" y="1"/>
                    </a:moveTo>
                    <a:cubicBezTo>
                      <a:pt x="1223" y="1"/>
                      <a:pt x="1" y="1223"/>
                      <a:pt x="1" y="2730"/>
                    </a:cubicBezTo>
                    <a:cubicBezTo>
                      <a:pt x="1" y="4237"/>
                      <a:pt x="1223" y="5460"/>
                      <a:pt x="2730" y="5460"/>
                    </a:cubicBezTo>
                    <a:cubicBezTo>
                      <a:pt x="4237" y="5460"/>
                      <a:pt x="5458" y="4237"/>
                      <a:pt x="5458" y="2730"/>
                    </a:cubicBezTo>
                    <a:cubicBezTo>
                      <a:pt x="5458" y="1223"/>
                      <a:pt x="4237" y="1"/>
                      <a:pt x="2730" y="1"/>
                    </a:cubicBezTo>
                    <a:close/>
                  </a:path>
                </a:pathLst>
              </a:custGeom>
              <a:solidFill>
                <a:srgbClr val="7478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a:off x="5394675" y="2596000"/>
                <a:ext cx="76725" cy="136500"/>
              </a:xfrm>
              <a:custGeom>
                <a:avLst/>
                <a:gdLst/>
                <a:ahLst/>
                <a:cxnLst/>
                <a:rect l="l" t="t" r="r" b="b"/>
                <a:pathLst>
                  <a:path w="3069" h="5460" extrusionOk="0">
                    <a:moveTo>
                      <a:pt x="2717" y="1"/>
                    </a:moveTo>
                    <a:cubicBezTo>
                      <a:pt x="1219" y="10"/>
                      <a:pt x="8" y="1225"/>
                      <a:pt x="4" y="2723"/>
                    </a:cubicBezTo>
                    <a:cubicBezTo>
                      <a:pt x="1" y="4221"/>
                      <a:pt x="1205" y="5442"/>
                      <a:pt x="2703" y="5460"/>
                    </a:cubicBezTo>
                    <a:cubicBezTo>
                      <a:pt x="2819" y="5460"/>
                      <a:pt x="2938" y="5452"/>
                      <a:pt x="3054" y="5436"/>
                    </a:cubicBezTo>
                    <a:cubicBezTo>
                      <a:pt x="1696" y="5257"/>
                      <a:pt x="681" y="4096"/>
                      <a:pt x="685" y="2725"/>
                    </a:cubicBezTo>
                    <a:cubicBezTo>
                      <a:pt x="689" y="1354"/>
                      <a:pt x="1710" y="200"/>
                      <a:pt x="3069" y="26"/>
                    </a:cubicBezTo>
                    <a:cubicBezTo>
                      <a:pt x="2952" y="10"/>
                      <a:pt x="2836" y="3"/>
                      <a:pt x="2717" y="1"/>
                    </a:cubicBezTo>
                    <a:close/>
                  </a:path>
                </a:pathLst>
              </a:custGeom>
              <a:solidFill>
                <a:srgbClr val="535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4"/>
              <p:cNvSpPr/>
              <p:nvPr/>
            </p:nvSpPr>
            <p:spPr>
              <a:xfrm>
                <a:off x="5416000" y="2617825"/>
                <a:ext cx="92850" cy="92850"/>
              </a:xfrm>
              <a:custGeom>
                <a:avLst/>
                <a:gdLst/>
                <a:ahLst/>
                <a:cxnLst/>
                <a:rect l="l" t="t" r="r" b="b"/>
                <a:pathLst>
                  <a:path w="3714" h="3714" extrusionOk="0">
                    <a:moveTo>
                      <a:pt x="1857" y="1"/>
                    </a:moveTo>
                    <a:cubicBezTo>
                      <a:pt x="832" y="1"/>
                      <a:pt x="1" y="832"/>
                      <a:pt x="1" y="1857"/>
                    </a:cubicBezTo>
                    <a:cubicBezTo>
                      <a:pt x="1" y="2882"/>
                      <a:pt x="832" y="3714"/>
                      <a:pt x="1857" y="3714"/>
                    </a:cubicBezTo>
                    <a:cubicBezTo>
                      <a:pt x="2882" y="3714"/>
                      <a:pt x="3714" y="2882"/>
                      <a:pt x="3714" y="1857"/>
                    </a:cubicBezTo>
                    <a:cubicBezTo>
                      <a:pt x="3714" y="832"/>
                      <a:pt x="2882" y="1"/>
                      <a:pt x="1857" y="1"/>
                    </a:cubicBezTo>
                    <a:close/>
                  </a:path>
                </a:pathLst>
              </a:custGeom>
              <a:solidFill>
                <a:srgbClr val="BBC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4"/>
              <p:cNvSpPr/>
              <p:nvPr/>
            </p:nvSpPr>
            <p:spPr>
              <a:xfrm>
                <a:off x="5415925" y="2617800"/>
                <a:ext cx="55650" cy="92900"/>
              </a:xfrm>
              <a:custGeom>
                <a:avLst/>
                <a:gdLst/>
                <a:ahLst/>
                <a:cxnLst/>
                <a:rect l="l" t="t" r="r" b="b"/>
                <a:pathLst>
                  <a:path w="2226" h="3716" extrusionOk="0">
                    <a:moveTo>
                      <a:pt x="1856" y="0"/>
                    </a:moveTo>
                    <a:cubicBezTo>
                      <a:pt x="858" y="0"/>
                      <a:pt x="7" y="810"/>
                      <a:pt x="4" y="1853"/>
                    </a:cubicBezTo>
                    <a:cubicBezTo>
                      <a:pt x="0" y="2900"/>
                      <a:pt x="855" y="3716"/>
                      <a:pt x="1857" y="3716"/>
                    </a:cubicBezTo>
                    <a:cubicBezTo>
                      <a:pt x="1975" y="3716"/>
                      <a:pt x="2096" y="3704"/>
                      <a:pt x="2217" y="3681"/>
                    </a:cubicBezTo>
                    <a:cubicBezTo>
                      <a:pt x="1348" y="3505"/>
                      <a:pt x="722" y="2742"/>
                      <a:pt x="726" y="1855"/>
                    </a:cubicBezTo>
                    <a:cubicBezTo>
                      <a:pt x="728" y="969"/>
                      <a:pt x="1357" y="208"/>
                      <a:pt x="2226" y="38"/>
                    </a:cubicBezTo>
                    <a:cubicBezTo>
                      <a:pt x="2101" y="12"/>
                      <a:pt x="1977" y="0"/>
                      <a:pt x="1856" y="0"/>
                    </a:cubicBezTo>
                    <a:close/>
                  </a:path>
                </a:pathLst>
              </a:custGeom>
              <a:solidFill>
                <a:srgbClr val="A0A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5443475" y="2632925"/>
                <a:ext cx="37025" cy="63700"/>
              </a:xfrm>
              <a:custGeom>
                <a:avLst/>
                <a:gdLst/>
                <a:ahLst/>
                <a:cxnLst/>
                <a:rect l="l" t="t" r="r" b="b"/>
                <a:pathLst>
                  <a:path w="1481" h="2548" extrusionOk="0">
                    <a:moveTo>
                      <a:pt x="708" y="515"/>
                    </a:moveTo>
                    <a:lnTo>
                      <a:pt x="708" y="984"/>
                    </a:lnTo>
                    <a:cubicBezTo>
                      <a:pt x="513" y="906"/>
                      <a:pt x="459" y="843"/>
                      <a:pt x="459" y="732"/>
                    </a:cubicBezTo>
                    <a:cubicBezTo>
                      <a:pt x="461" y="596"/>
                      <a:pt x="574" y="536"/>
                      <a:pt x="708" y="515"/>
                    </a:cubicBezTo>
                    <a:close/>
                    <a:moveTo>
                      <a:pt x="867" y="1472"/>
                    </a:moveTo>
                    <a:cubicBezTo>
                      <a:pt x="1061" y="1556"/>
                      <a:pt x="1099" y="1649"/>
                      <a:pt x="1099" y="1759"/>
                    </a:cubicBezTo>
                    <a:cubicBezTo>
                      <a:pt x="1099" y="1902"/>
                      <a:pt x="1005" y="1983"/>
                      <a:pt x="866" y="2013"/>
                    </a:cubicBezTo>
                    <a:lnTo>
                      <a:pt x="867" y="1472"/>
                    </a:lnTo>
                    <a:close/>
                    <a:moveTo>
                      <a:pt x="790" y="1"/>
                    </a:moveTo>
                    <a:cubicBezTo>
                      <a:pt x="740" y="1"/>
                      <a:pt x="685" y="31"/>
                      <a:pt x="685" y="78"/>
                    </a:cubicBezTo>
                    <a:lnTo>
                      <a:pt x="685" y="166"/>
                    </a:lnTo>
                    <a:cubicBezTo>
                      <a:pt x="323" y="212"/>
                      <a:pt x="81" y="407"/>
                      <a:pt x="81" y="769"/>
                    </a:cubicBezTo>
                    <a:cubicBezTo>
                      <a:pt x="79" y="1164"/>
                      <a:pt x="385" y="1284"/>
                      <a:pt x="681" y="1397"/>
                    </a:cubicBezTo>
                    <a:lnTo>
                      <a:pt x="679" y="2015"/>
                    </a:lnTo>
                    <a:cubicBezTo>
                      <a:pt x="511" y="1995"/>
                      <a:pt x="428" y="1924"/>
                      <a:pt x="283" y="1814"/>
                    </a:cubicBezTo>
                    <a:cubicBezTo>
                      <a:pt x="253" y="1792"/>
                      <a:pt x="223" y="1781"/>
                      <a:pt x="195" y="1781"/>
                    </a:cubicBezTo>
                    <a:cubicBezTo>
                      <a:pt x="150" y="1781"/>
                      <a:pt x="108" y="1809"/>
                      <a:pt x="74" y="1857"/>
                    </a:cubicBezTo>
                    <a:cubicBezTo>
                      <a:pt x="0" y="1958"/>
                      <a:pt x="7" y="2045"/>
                      <a:pt x="70" y="2131"/>
                    </a:cubicBezTo>
                    <a:cubicBezTo>
                      <a:pt x="177" y="2277"/>
                      <a:pt x="423" y="2382"/>
                      <a:pt x="679" y="2382"/>
                    </a:cubicBezTo>
                    <a:lnTo>
                      <a:pt x="679" y="2468"/>
                    </a:lnTo>
                    <a:cubicBezTo>
                      <a:pt x="679" y="2513"/>
                      <a:pt x="729" y="2547"/>
                      <a:pt x="785" y="2547"/>
                    </a:cubicBezTo>
                    <a:cubicBezTo>
                      <a:pt x="786" y="2547"/>
                      <a:pt x="787" y="2547"/>
                      <a:pt x="789" y="2547"/>
                    </a:cubicBezTo>
                    <a:cubicBezTo>
                      <a:pt x="836" y="2547"/>
                      <a:pt x="891" y="2514"/>
                      <a:pt x="891" y="2470"/>
                    </a:cubicBezTo>
                    <a:lnTo>
                      <a:pt x="891" y="2373"/>
                    </a:lnTo>
                    <a:cubicBezTo>
                      <a:pt x="1219" y="2325"/>
                      <a:pt x="1479" y="2115"/>
                      <a:pt x="1479" y="1717"/>
                    </a:cubicBezTo>
                    <a:cubicBezTo>
                      <a:pt x="1480" y="1343"/>
                      <a:pt x="1244" y="1180"/>
                      <a:pt x="894" y="1051"/>
                    </a:cubicBezTo>
                    <a:lnTo>
                      <a:pt x="896" y="504"/>
                    </a:lnTo>
                    <a:cubicBezTo>
                      <a:pt x="1007" y="513"/>
                      <a:pt x="1066" y="540"/>
                      <a:pt x="1195" y="605"/>
                    </a:cubicBezTo>
                    <a:cubicBezTo>
                      <a:pt x="1215" y="615"/>
                      <a:pt x="1238" y="621"/>
                      <a:pt x="1261" y="621"/>
                    </a:cubicBezTo>
                    <a:cubicBezTo>
                      <a:pt x="1306" y="621"/>
                      <a:pt x="1353" y="598"/>
                      <a:pt x="1387" y="540"/>
                    </a:cubicBezTo>
                    <a:cubicBezTo>
                      <a:pt x="1432" y="465"/>
                      <a:pt x="1452" y="357"/>
                      <a:pt x="1373" y="293"/>
                    </a:cubicBezTo>
                    <a:cubicBezTo>
                      <a:pt x="1255" y="194"/>
                      <a:pt x="1048" y="162"/>
                      <a:pt x="896" y="162"/>
                    </a:cubicBezTo>
                    <a:lnTo>
                      <a:pt x="896" y="79"/>
                    </a:lnTo>
                    <a:cubicBezTo>
                      <a:pt x="896" y="33"/>
                      <a:pt x="842" y="1"/>
                      <a:pt x="790" y="1"/>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500100" y="2556450"/>
                <a:ext cx="136450" cy="136500"/>
              </a:xfrm>
              <a:custGeom>
                <a:avLst/>
                <a:gdLst/>
                <a:ahLst/>
                <a:cxnLst/>
                <a:rect l="l" t="t" r="r" b="b"/>
                <a:pathLst>
                  <a:path w="5458" h="5460" extrusionOk="0">
                    <a:moveTo>
                      <a:pt x="2728" y="1"/>
                    </a:moveTo>
                    <a:cubicBezTo>
                      <a:pt x="1221" y="1"/>
                      <a:pt x="0" y="1223"/>
                      <a:pt x="0" y="2730"/>
                    </a:cubicBezTo>
                    <a:cubicBezTo>
                      <a:pt x="0" y="4237"/>
                      <a:pt x="1221" y="5459"/>
                      <a:pt x="2728" y="5459"/>
                    </a:cubicBezTo>
                    <a:cubicBezTo>
                      <a:pt x="4235" y="5459"/>
                      <a:pt x="5457" y="4237"/>
                      <a:pt x="5457" y="2730"/>
                    </a:cubicBezTo>
                    <a:cubicBezTo>
                      <a:pt x="5457" y="1223"/>
                      <a:pt x="4235" y="1"/>
                      <a:pt x="2728" y="1"/>
                    </a:cubicBezTo>
                    <a:close/>
                  </a:path>
                </a:pathLst>
              </a:custGeom>
              <a:solidFill>
                <a:srgbClr val="7478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4"/>
              <p:cNvSpPr/>
              <p:nvPr/>
            </p:nvSpPr>
            <p:spPr>
              <a:xfrm>
                <a:off x="5497575" y="2556475"/>
                <a:ext cx="79725" cy="136475"/>
              </a:xfrm>
              <a:custGeom>
                <a:avLst/>
                <a:gdLst/>
                <a:ahLst/>
                <a:cxnLst/>
                <a:rect l="l" t="t" r="r" b="b"/>
                <a:pathLst>
                  <a:path w="3189" h="5459" extrusionOk="0">
                    <a:moveTo>
                      <a:pt x="2825" y="0"/>
                    </a:moveTo>
                    <a:cubicBezTo>
                      <a:pt x="1413" y="0"/>
                      <a:pt x="206" y="1096"/>
                      <a:pt x="107" y="2546"/>
                    </a:cubicBezTo>
                    <a:cubicBezTo>
                      <a:pt x="1" y="4118"/>
                      <a:pt x="1246" y="5453"/>
                      <a:pt x="2822" y="5458"/>
                    </a:cubicBezTo>
                    <a:cubicBezTo>
                      <a:pt x="2940" y="5458"/>
                      <a:pt x="3056" y="5449"/>
                      <a:pt x="3175" y="5435"/>
                    </a:cubicBezTo>
                    <a:cubicBezTo>
                      <a:pt x="1814" y="5254"/>
                      <a:pt x="802" y="4094"/>
                      <a:pt x="806" y="2724"/>
                    </a:cubicBezTo>
                    <a:cubicBezTo>
                      <a:pt x="809" y="1353"/>
                      <a:pt x="1829" y="197"/>
                      <a:pt x="3189" y="25"/>
                    </a:cubicBezTo>
                    <a:cubicBezTo>
                      <a:pt x="3067" y="8"/>
                      <a:pt x="2945" y="0"/>
                      <a:pt x="2825" y="0"/>
                    </a:cubicBezTo>
                    <a:close/>
                  </a:path>
                </a:pathLst>
              </a:custGeom>
              <a:solidFill>
                <a:srgbClr val="5357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4"/>
              <p:cNvSpPr/>
              <p:nvPr/>
            </p:nvSpPr>
            <p:spPr>
              <a:xfrm>
                <a:off x="5521875" y="2578275"/>
                <a:ext cx="92900" cy="92850"/>
              </a:xfrm>
              <a:custGeom>
                <a:avLst/>
                <a:gdLst/>
                <a:ahLst/>
                <a:cxnLst/>
                <a:rect l="l" t="t" r="r" b="b"/>
                <a:pathLst>
                  <a:path w="3716" h="3714" extrusionOk="0">
                    <a:moveTo>
                      <a:pt x="1857" y="0"/>
                    </a:moveTo>
                    <a:cubicBezTo>
                      <a:pt x="832" y="0"/>
                      <a:pt x="0" y="832"/>
                      <a:pt x="0" y="1857"/>
                    </a:cubicBezTo>
                    <a:cubicBezTo>
                      <a:pt x="0" y="2882"/>
                      <a:pt x="832" y="3713"/>
                      <a:pt x="1857" y="3713"/>
                    </a:cubicBezTo>
                    <a:cubicBezTo>
                      <a:pt x="2884" y="3713"/>
                      <a:pt x="3715" y="2882"/>
                      <a:pt x="3715" y="1857"/>
                    </a:cubicBezTo>
                    <a:cubicBezTo>
                      <a:pt x="3715" y="832"/>
                      <a:pt x="2884" y="0"/>
                      <a:pt x="1857" y="0"/>
                    </a:cubicBezTo>
                    <a:close/>
                  </a:path>
                </a:pathLst>
              </a:custGeom>
              <a:solidFill>
                <a:srgbClr val="BBC2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5521825" y="2578250"/>
                <a:ext cx="55625" cy="92900"/>
              </a:xfrm>
              <a:custGeom>
                <a:avLst/>
                <a:gdLst/>
                <a:ahLst/>
                <a:cxnLst/>
                <a:rect l="l" t="t" r="r" b="b"/>
                <a:pathLst>
                  <a:path w="2225" h="3716" extrusionOk="0">
                    <a:moveTo>
                      <a:pt x="1856" y="0"/>
                    </a:moveTo>
                    <a:cubicBezTo>
                      <a:pt x="858" y="0"/>
                      <a:pt x="5" y="809"/>
                      <a:pt x="2" y="1853"/>
                    </a:cubicBezTo>
                    <a:cubicBezTo>
                      <a:pt x="1" y="2899"/>
                      <a:pt x="854" y="3715"/>
                      <a:pt x="1856" y="3715"/>
                    </a:cubicBezTo>
                    <a:cubicBezTo>
                      <a:pt x="1974" y="3715"/>
                      <a:pt x="2094" y="3704"/>
                      <a:pt x="2215" y="3680"/>
                    </a:cubicBezTo>
                    <a:cubicBezTo>
                      <a:pt x="1346" y="3505"/>
                      <a:pt x="723" y="2741"/>
                      <a:pt x="724" y="1854"/>
                    </a:cubicBezTo>
                    <a:cubicBezTo>
                      <a:pt x="726" y="969"/>
                      <a:pt x="1355" y="207"/>
                      <a:pt x="2224" y="37"/>
                    </a:cubicBezTo>
                    <a:cubicBezTo>
                      <a:pt x="2100" y="12"/>
                      <a:pt x="1977" y="0"/>
                      <a:pt x="1856" y="0"/>
                    </a:cubicBezTo>
                    <a:close/>
                  </a:path>
                </a:pathLst>
              </a:custGeom>
              <a:solidFill>
                <a:srgbClr val="A0A7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5549375" y="2593425"/>
                <a:ext cx="36975" cy="63675"/>
              </a:xfrm>
              <a:custGeom>
                <a:avLst/>
                <a:gdLst/>
                <a:ahLst/>
                <a:cxnLst/>
                <a:rect l="l" t="t" r="r" b="b"/>
                <a:pathLst>
                  <a:path w="1479" h="2547" extrusionOk="0">
                    <a:moveTo>
                      <a:pt x="708" y="513"/>
                    </a:moveTo>
                    <a:lnTo>
                      <a:pt x="707" y="982"/>
                    </a:lnTo>
                    <a:cubicBezTo>
                      <a:pt x="513" y="903"/>
                      <a:pt x="459" y="841"/>
                      <a:pt x="459" y="729"/>
                    </a:cubicBezTo>
                    <a:cubicBezTo>
                      <a:pt x="459" y="595"/>
                      <a:pt x="574" y="534"/>
                      <a:pt x="708" y="513"/>
                    </a:cubicBezTo>
                    <a:close/>
                    <a:moveTo>
                      <a:pt x="866" y="1470"/>
                    </a:moveTo>
                    <a:cubicBezTo>
                      <a:pt x="1060" y="1554"/>
                      <a:pt x="1099" y="1647"/>
                      <a:pt x="1099" y="1756"/>
                    </a:cubicBezTo>
                    <a:cubicBezTo>
                      <a:pt x="1099" y="1900"/>
                      <a:pt x="1006" y="1980"/>
                      <a:pt x="866" y="2011"/>
                    </a:cubicBezTo>
                    <a:lnTo>
                      <a:pt x="866" y="1470"/>
                    </a:lnTo>
                    <a:close/>
                    <a:moveTo>
                      <a:pt x="791" y="0"/>
                    </a:moveTo>
                    <a:cubicBezTo>
                      <a:pt x="741" y="0"/>
                      <a:pt x="685" y="31"/>
                      <a:pt x="685" y="77"/>
                    </a:cubicBezTo>
                    <a:lnTo>
                      <a:pt x="685" y="165"/>
                    </a:lnTo>
                    <a:cubicBezTo>
                      <a:pt x="321" y="211"/>
                      <a:pt x="79" y="407"/>
                      <a:pt x="79" y="769"/>
                    </a:cubicBezTo>
                    <a:cubicBezTo>
                      <a:pt x="79" y="1161"/>
                      <a:pt x="384" y="1281"/>
                      <a:pt x="682" y="1394"/>
                    </a:cubicBezTo>
                    <a:lnTo>
                      <a:pt x="680" y="2013"/>
                    </a:lnTo>
                    <a:cubicBezTo>
                      <a:pt x="509" y="1991"/>
                      <a:pt x="427" y="1921"/>
                      <a:pt x="282" y="1812"/>
                    </a:cubicBezTo>
                    <a:cubicBezTo>
                      <a:pt x="252" y="1790"/>
                      <a:pt x="222" y="1779"/>
                      <a:pt x="194" y="1779"/>
                    </a:cubicBezTo>
                    <a:cubicBezTo>
                      <a:pt x="149" y="1779"/>
                      <a:pt x="107" y="1805"/>
                      <a:pt x="72" y="1855"/>
                    </a:cubicBezTo>
                    <a:cubicBezTo>
                      <a:pt x="1" y="1955"/>
                      <a:pt x="8" y="2045"/>
                      <a:pt x="70" y="2129"/>
                    </a:cubicBezTo>
                    <a:cubicBezTo>
                      <a:pt x="187" y="2287"/>
                      <a:pt x="443" y="2380"/>
                      <a:pt x="678" y="2380"/>
                    </a:cubicBezTo>
                    <a:lnTo>
                      <a:pt x="678" y="2468"/>
                    </a:lnTo>
                    <a:cubicBezTo>
                      <a:pt x="678" y="2513"/>
                      <a:pt x="728" y="2547"/>
                      <a:pt x="784" y="2547"/>
                    </a:cubicBezTo>
                    <a:cubicBezTo>
                      <a:pt x="832" y="2547"/>
                      <a:pt x="889" y="2514"/>
                      <a:pt x="889" y="2470"/>
                    </a:cubicBezTo>
                    <a:lnTo>
                      <a:pt x="889" y="2373"/>
                    </a:lnTo>
                    <a:cubicBezTo>
                      <a:pt x="1217" y="2323"/>
                      <a:pt x="1477" y="2113"/>
                      <a:pt x="1477" y="1717"/>
                    </a:cubicBezTo>
                    <a:cubicBezTo>
                      <a:pt x="1479" y="1326"/>
                      <a:pt x="1225" y="1170"/>
                      <a:pt x="893" y="1050"/>
                    </a:cubicBezTo>
                    <a:lnTo>
                      <a:pt x="895" y="504"/>
                    </a:lnTo>
                    <a:cubicBezTo>
                      <a:pt x="1103" y="522"/>
                      <a:pt x="1171" y="620"/>
                      <a:pt x="1260" y="620"/>
                    </a:cubicBezTo>
                    <a:cubicBezTo>
                      <a:pt x="1343" y="620"/>
                      <a:pt x="1397" y="543"/>
                      <a:pt x="1416" y="468"/>
                    </a:cubicBezTo>
                    <a:cubicBezTo>
                      <a:pt x="1452" y="332"/>
                      <a:pt x="1373" y="265"/>
                      <a:pt x="1237" y="215"/>
                    </a:cubicBezTo>
                    <a:cubicBezTo>
                      <a:pt x="1128" y="179"/>
                      <a:pt x="1013" y="160"/>
                      <a:pt x="897" y="160"/>
                    </a:cubicBezTo>
                    <a:lnTo>
                      <a:pt x="897" y="79"/>
                    </a:lnTo>
                    <a:cubicBezTo>
                      <a:pt x="897" y="32"/>
                      <a:pt x="841" y="0"/>
                      <a:pt x="791" y="0"/>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5260575" y="2783775"/>
                <a:ext cx="153400" cy="172825"/>
              </a:xfrm>
              <a:custGeom>
                <a:avLst/>
                <a:gdLst/>
                <a:ahLst/>
                <a:cxnLst/>
                <a:rect l="l" t="t" r="r" b="b"/>
                <a:pathLst>
                  <a:path w="6136" h="6913" extrusionOk="0">
                    <a:moveTo>
                      <a:pt x="4090" y="1"/>
                    </a:moveTo>
                    <a:cubicBezTo>
                      <a:pt x="3158" y="348"/>
                      <a:pt x="1210" y="1076"/>
                      <a:pt x="293" y="1420"/>
                    </a:cubicBezTo>
                    <a:cubicBezTo>
                      <a:pt x="99" y="1492"/>
                      <a:pt x="1" y="1708"/>
                      <a:pt x="73" y="1902"/>
                    </a:cubicBezTo>
                    <a:lnTo>
                      <a:pt x="1854" y="6669"/>
                    </a:lnTo>
                    <a:cubicBezTo>
                      <a:pt x="1910" y="6820"/>
                      <a:pt x="2053" y="6913"/>
                      <a:pt x="2206" y="6913"/>
                    </a:cubicBezTo>
                    <a:cubicBezTo>
                      <a:pt x="2249" y="6913"/>
                      <a:pt x="2293" y="6905"/>
                      <a:pt x="2336" y="6889"/>
                    </a:cubicBezTo>
                    <a:lnTo>
                      <a:pt x="6135" y="5468"/>
                    </a:lnTo>
                    <a:lnTo>
                      <a:pt x="4090" y="1"/>
                    </a:lnTo>
                    <a:close/>
                  </a:path>
                </a:pathLst>
              </a:custGeom>
              <a:solidFill>
                <a:srgbClr val="696E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5409375" y="2705900"/>
                <a:ext cx="298900" cy="184225"/>
              </a:xfrm>
              <a:custGeom>
                <a:avLst/>
                <a:gdLst/>
                <a:ahLst/>
                <a:cxnLst/>
                <a:rect l="l" t="t" r="r" b="b"/>
                <a:pathLst>
                  <a:path w="11956" h="7369" extrusionOk="0">
                    <a:moveTo>
                      <a:pt x="10638" y="0"/>
                    </a:moveTo>
                    <a:cubicBezTo>
                      <a:pt x="10161" y="0"/>
                      <a:pt x="9776" y="381"/>
                      <a:pt x="9731" y="422"/>
                    </a:cubicBezTo>
                    <a:lnTo>
                      <a:pt x="6584" y="3017"/>
                    </a:lnTo>
                    <a:cubicBezTo>
                      <a:pt x="6584" y="3017"/>
                      <a:pt x="6540" y="2123"/>
                      <a:pt x="5599" y="2119"/>
                    </a:cubicBezTo>
                    <a:cubicBezTo>
                      <a:pt x="4747" y="2117"/>
                      <a:pt x="4138" y="2110"/>
                      <a:pt x="3684" y="2110"/>
                    </a:cubicBezTo>
                    <a:cubicBezTo>
                      <a:pt x="2750" y="2110"/>
                      <a:pt x="2474" y="2137"/>
                      <a:pt x="2086" y="2282"/>
                    </a:cubicBezTo>
                    <a:lnTo>
                      <a:pt x="0" y="3139"/>
                    </a:lnTo>
                    <a:lnTo>
                      <a:pt x="1581" y="7368"/>
                    </a:lnTo>
                    <a:cubicBezTo>
                      <a:pt x="2815" y="6861"/>
                      <a:pt x="2762" y="6790"/>
                      <a:pt x="3939" y="6790"/>
                    </a:cubicBezTo>
                    <a:cubicBezTo>
                      <a:pt x="4330" y="6790"/>
                      <a:pt x="4856" y="6798"/>
                      <a:pt x="5610" y="6800"/>
                    </a:cubicBezTo>
                    <a:cubicBezTo>
                      <a:pt x="5970" y="6784"/>
                      <a:pt x="6767" y="6666"/>
                      <a:pt x="7371" y="5977"/>
                    </a:cubicBezTo>
                    <a:lnTo>
                      <a:pt x="11244" y="1840"/>
                    </a:lnTo>
                    <a:cubicBezTo>
                      <a:pt x="11366" y="1700"/>
                      <a:pt x="11955" y="929"/>
                      <a:pt x="11298" y="280"/>
                    </a:cubicBezTo>
                    <a:cubicBezTo>
                      <a:pt x="11074" y="73"/>
                      <a:pt x="10847" y="0"/>
                      <a:pt x="10638" y="0"/>
                    </a:cubicBezTo>
                    <a:close/>
                  </a:path>
                </a:pathLst>
              </a:custGeom>
              <a:solidFill>
                <a:srgbClr val="CDD6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p:nvPr/>
            </p:nvSpPr>
            <p:spPr>
              <a:xfrm>
                <a:off x="5409375" y="2775800"/>
                <a:ext cx="60425" cy="114325"/>
              </a:xfrm>
              <a:custGeom>
                <a:avLst/>
                <a:gdLst/>
                <a:ahLst/>
                <a:cxnLst/>
                <a:rect l="l" t="t" r="r" b="b"/>
                <a:pathLst>
                  <a:path w="2417" h="4573" extrusionOk="0">
                    <a:moveTo>
                      <a:pt x="835" y="1"/>
                    </a:moveTo>
                    <a:lnTo>
                      <a:pt x="0" y="345"/>
                    </a:lnTo>
                    <a:lnTo>
                      <a:pt x="1581" y="4572"/>
                    </a:lnTo>
                    <a:lnTo>
                      <a:pt x="2416" y="4230"/>
                    </a:lnTo>
                    <a:lnTo>
                      <a:pt x="835" y="1"/>
                    </a:lnTo>
                    <a:close/>
                  </a:path>
                </a:pathLst>
              </a:custGeom>
              <a:solidFill>
                <a:srgbClr val="C3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4"/>
              <p:cNvSpPr/>
              <p:nvPr/>
            </p:nvSpPr>
            <p:spPr>
              <a:xfrm>
                <a:off x="5490250" y="2760175"/>
                <a:ext cx="83700" cy="54750"/>
              </a:xfrm>
              <a:custGeom>
                <a:avLst/>
                <a:gdLst/>
                <a:ahLst/>
                <a:cxnLst/>
                <a:rect l="l" t="t" r="r" b="b"/>
                <a:pathLst>
                  <a:path w="3348" h="2190" extrusionOk="0">
                    <a:moveTo>
                      <a:pt x="2717" y="0"/>
                    </a:moveTo>
                    <a:lnTo>
                      <a:pt x="2717" y="0"/>
                    </a:lnTo>
                    <a:cubicBezTo>
                      <a:pt x="2801" y="378"/>
                      <a:pt x="2883" y="1041"/>
                      <a:pt x="2640" y="1389"/>
                    </a:cubicBezTo>
                    <a:cubicBezTo>
                      <a:pt x="2492" y="1599"/>
                      <a:pt x="2295" y="1642"/>
                      <a:pt x="1772" y="1642"/>
                    </a:cubicBezTo>
                    <a:cubicBezTo>
                      <a:pt x="1434" y="1642"/>
                      <a:pt x="960" y="1624"/>
                      <a:pt x="276" y="1622"/>
                    </a:cubicBezTo>
                    <a:cubicBezTo>
                      <a:pt x="125" y="1622"/>
                      <a:pt x="2" y="1744"/>
                      <a:pt x="2" y="1896"/>
                    </a:cubicBezTo>
                    <a:cubicBezTo>
                      <a:pt x="0" y="2047"/>
                      <a:pt x="124" y="2170"/>
                      <a:pt x="274" y="2170"/>
                    </a:cubicBezTo>
                    <a:cubicBezTo>
                      <a:pt x="859" y="2172"/>
                      <a:pt x="1317" y="2189"/>
                      <a:pt x="1686" y="2189"/>
                    </a:cubicBezTo>
                    <a:cubicBezTo>
                      <a:pt x="2425" y="2189"/>
                      <a:pt x="2799" y="2118"/>
                      <a:pt x="3090" y="1701"/>
                    </a:cubicBezTo>
                    <a:cubicBezTo>
                      <a:pt x="3265" y="1450"/>
                      <a:pt x="3335" y="1135"/>
                      <a:pt x="3348" y="828"/>
                    </a:cubicBezTo>
                    <a:cubicBezTo>
                      <a:pt x="3337" y="719"/>
                      <a:pt x="3256" y="172"/>
                      <a:pt x="2717" y="0"/>
                    </a:cubicBezTo>
                    <a:close/>
                  </a:path>
                </a:pathLst>
              </a:custGeom>
              <a:solidFill>
                <a:srgbClr val="C3CD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4"/>
              <p:cNvSpPr/>
              <p:nvPr/>
            </p:nvSpPr>
            <p:spPr>
              <a:xfrm>
                <a:off x="5361250" y="2770525"/>
                <a:ext cx="93125" cy="150600"/>
              </a:xfrm>
              <a:custGeom>
                <a:avLst/>
                <a:gdLst/>
                <a:ahLst/>
                <a:cxnLst/>
                <a:rect l="l" t="t" r="r" b="b"/>
                <a:pathLst>
                  <a:path w="3725" h="6024" extrusionOk="0">
                    <a:moveTo>
                      <a:pt x="1539" y="0"/>
                    </a:moveTo>
                    <a:cubicBezTo>
                      <a:pt x="1501" y="0"/>
                      <a:pt x="1462" y="7"/>
                      <a:pt x="1424" y="22"/>
                    </a:cubicBezTo>
                    <a:lnTo>
                      <a:pt x="1" y="554"/>
                    </a:lnTo>
                    <a:lnTo>
                      <a:pt x="2044" y="6023"/>
                    </a:lnTo>
                    <a:lnTo>
                      <a:pt x="3466" y="5491"/>
                    </a:lnTo>
                    <a:cubicBezTo>
                      <a:pt x="3639" y="5426"/>
                      <a:pt x="3725" y="5237"/>
                      <a:pt x="3662" y="5064"/>
                    </a:cubicBezTo>
                    <a:lnTo>
                      <a:pt x="1848" y="215"/>
                    </a:lnTo>
                    <a:cubicBezTo>
                      <a:pt x="1798" y="83"/>
                      <a:pt x="1672" y="0"/>
                      <a:pt x="1539" y="0"/>
                    </a:cubicBezTo>
                    <a:close/>
                  </a:path>
                </a:pathLst>
              </a:custGeom>
              <a:solidFill>
                <a:srgbClr val="D3D3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24"/>
            <p:cNvSpPr/>
            <p:nvPr/>
          </p:nvSpPr>
          <p:spPr>
            <a:xfrm>
              <a:off x="5404900" y="2883825"/>
              <a:ext cx="49475" cy="37250"/>
            </a:xfrm>
            <a:custGeom>
              <a:avLst/>
              <a:gdLst/>
              <a:ahLst/>
              <a:cxnLst/>
              <a:rect l="l" t="t" r="r" b="b"/>
              <a:pathLst>
                <a:path w="1979" h="1490" extrusionOk="0">
                  <a:moveTo>
                    <a:pt x="1717" y="0"/>
                  </a:moveTo>
                  <a:cubicBezTo>
                    <a:pt x="1676" y="50"/>
                    <a:pt x="1622" y="88"/>
                    <a:pt x="1563" y="110"/>
                  </a:cubicBezTo>
                  <a:lnTo>
                    <a:pt x="0" y="694"/>
                  </a:lnTo>
                  <a:lnTo>
                    <a:pt x="298" y="1489"/>
                  </a:lnTo>
                  <a:lnTo>
                    <a:pt x="1720" y="957"/>
                  </a:lnTo>
                  <a:cubicBezTo>
                    <a:pt x="1893" y="894"/>
                    <a:pt x="1979" y="705"/>
                    <a:pt x="1916" y="532"/>
                  </a:cubicBezTo>
                  <a:lnTo>
                    <a:pt x="1717" y="0"/>
                  </a:lnTo>
                  <a:close/>
                </a:path>
              </a:pathLst>
            </a:custGeom>
            <a:solidFill>
              <a:srgbClr val="E5EA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5"/>
          <p:cNvSpPr txBox="1">
            <a:spLocks noGrp="1"/>
          </p:cNvSpPr>
          <p:nvPr>
            <p:ph type="ctrTitle" idx="4"/>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Font typeface="Arial"/>
              <a:buNone/>
            </a:pPr>
            <a:r>
              <a:rPr lang="en" sz="1600">
                <a:solidFill>
                  <a:srgbClr val="989F53"/>
                </a:solidFill>
              </a:rPr>
              <a:t>Handling nan values</a:t>
            </a:r>
            <a:endParaRPr sz="1600">
              <a:solidFill>
                <a:srgbClr val="989F53"/>
              </a:solidFill>
            </a:endParaRPr>
          </a:p>
          <a:p>
            <a:pPr marL="0" lvl="0" indent="0" algn="ctr" rtl="0">
              <a:spcBef>
                <a:spcPts val="0"/>
              </a:spcBef>
              <a:spcAft>
                <a:spcPts val="0"/>
              </a:spcAft>
              <a:buNone/>
            </a:pPr>
            <a:endParaRPr>
              <a:solidFill>
                <a:srgbClr val="989F53"/>
              </a:solidFill>
            </a:endParaRPr>
          </a:p>
        </p:txBody>
      </p:sp>
      <p:sp>
        <p:nvSpPr>
          <p:cNvPr id="280" name="Google Shape;280;p25"/>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25"/>
          <p:cNvGrpSpPr/>
          <p:nvPr/>
        </p:nvGrpSpPr>
        <p:grpSpPr>
          <a:xfrm>
            <a:off x="1044481" y="1477528"/>
            <a:ext cx="6998922" cy="2632951"/>
            <a:chOff x="5793258" y="2247269"/>
            <a:chExt cx="1174119" cy="629486"/>
          </a:xfrm>
        </p:grpSpPr>
        <p:sp>
          <p:nvSpPr>
            <p:cNvPr id="282" name="Google Shape;282;p25"/>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Engine Fuel Type</a:t>
              </a:r>
              <a:endParaRPr sz="1500"/>
            </a:p>
          </p:txBody>
        </p:sp>
        <p:sp>
          <p:nvSpPr>
            <p:cNvPr id="283" name="Google Shape;283;p25"/>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lnSpc>
                  <a:spcPct val="115000"/>
                </a:lnSpc>
                <a:spcBef>
                  <a:spcPts val="900"/>
                </a:spcBef>
                <a:spcAft>
                  <a:spcPts val="0"/>
                </a:spcAft>
                <a:buNone/>
              </a:pPr>
              <a:r>
                <a:rPr lang="en" sz="1000"/>
                <a:t>Engine HP</a:t>
              </a:r>
              <a:endParaRPr sz="1000"/>
            </a:p>
            <a:p>
              <a:pPr marL="0" lvl="0" indent="0" algn="l" rtl="0">
                <a:lnSpc>
                  <a:spcPct val="115000"/>
                </a:lnSpc>
                <a:spcBef>
                  <a:spcPts val="900"/>
                </a:spcBef>
                <a:spcAft>
                  <a:spcPts val="0"/>
                </a:spcAft>
                <a:buNone/>
              </a:pPr>
              <a:endParaRPr sz="1000"/>
            </a:p>
            <a:p>
              <a:pPr marL="0" lvl="0" indent="0" algn="l" rtl="0">
                <a:spcBef>
                  <a:spcPts val="0"/>
                </a:spcBef>
                <a:spcAft>
                  <a:spcPts val="0"/>
                </a:spcAft>
                <a:buNone/>
              </a:pPr>
              <a:endParaRPr sz="1500"/>
            </a:p>
          </p:txBody>
        </p:sp>
        <p:sp>
          <p:nvSpPr>
            <p:cNvPr id="284" name="Google Shape;284;p25"/>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Number of Doors</a:t>
              </a:r>
              <a:endParaRPr sz="1500"/>
            </a:p>
          </p:txBody>
        </p:sp>
        <p:sp>
          <p:nvSpPr>
            <p:cNvPr id="285" name="Google Shape;285;p25"/>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rPr>
                <a:t>Market Category</a:t>
              </a:r>
              <a:endParaRPr sz="1500"/>
            </a:p>
          </p:txBody>
        </p:sp>
        <p:sp>
          <p:nvSpPr>
            <p:cNvPr id="286" name="Google Shape;286;p25"/>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lnSpc>
                  <a:spcPct val="115000"/>
                </a:lnSpc>
                <a:spcBef>
                  <a:spcPts val="900"/>
                </a:spcBef>
                <a:spcAft>
                  <a:spcPts val="0"/>
                </a:spcAft>
                <a:buNone/>
              </a:pPr>
              <a:r>
                <a:rPr lang="en" sz="1000"/>
                <a:t>Engine Cylinders</a:t>
              </a:r>
              <a:endParaRPr sz="1000"/>
            </a:p>
            <a:p>
              <a:pPr marL="0" lvl="0" indent="0" algn="l" rtl="0">
                <a:lnSpc>
                  <a:spcPct val="115000"/>
                </a:lnSpc>
                <a:spcBef>
                  <a:spcPts val="900"/>
                </a:spcBef>
                <a:spcAft>
                  <a:spcPts val="0"/>
                </a:spcAft>
                <a:buNone/>
              </a:pPr>
              <a:endParaRPr sz="1000"/>
            </a:p>
            <a:p>
              <a:pPr marL="0" lvl="0" indent="0" algn="l" rtl="0">
                <a:spcBef>
                  <a:spcPts val="0"/>
                </a:spcBef>
                <a:spcAft>
                  <a:spcPts val="0"/>
                </a:spcAft>
                <a:buNone/>
              </a:pPr>
              <a:endParaRPr sz="1500"/>
            </a:p>
          </p:txBody>
        </p:sp>
        <p:sp>
          <p:nvSpPr>
            <p:cNvPr id="287" name="Google Shape;287;p25"/>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5"/>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6"/>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Number of Doors pie</a:t>
            </a:r>
            <a:endParaRPr>
              <a:solidFill>
                <a:srgbClr val="989F53"/>
              </a:solidFill>
            </a:endParaRPr>
          </a:p>
        </p:txBody>
      </p:sp>
      <p:sp>
        <p:nvSpPr>
          <p:cNvPr id="298" name="Google Shape;298;p26"/>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txBox="1"/>
          <p:nvPr/>
        </p:nvSpPr>
        <p:spPr>
          <a:xfrm>
            <a:off x="1748275" y="633425"/>
            <a:ext cx="586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00" name="Google Shape;300;p26"/>
          <p:cNvPicPr preferRelativeResize="0"/>
          <p:nvPr/>
        </p:nvPicPr>
        <p:blipFill>
          <a:blip r:embed="rId3">
            <a:alphaModFix/>
          </a:blip>
          <a:stretch>
            <a:fillRect/>
          </a:stretch>
        </p:blipFill>
        <p:spPr>
          <a:xfrm>
            <a:off x="532075" y="633425"/>
            <a:ext cx="7513551" cy="435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27"/>
          <p:cNvSpPr txBox="1">
            <a:spLocks noGrp="1"/>
          </p:cNvSpPr>
          <p:nvPr>
            <p:ph type="ctrTitle" idx="8"/>
          </p:nvPr>
        </p:nvSpPr>
        <p:spPr>
          <a:xfrm rot="5400000">
            <a:off x="7140350" y="2145900"/>
            <a:ext cx="3487500" cy="85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989F53"/>
                </a:solidFill>
              </a:rPr>
              <a:t>Market Category pie</a:t>
            </a:r>
            <a:endParaRPr>
              <a:solidFill>
                <a:srgbClr val="989F53"/>
              </a:solidFill>
            </a:endParaRPr>
          </a:p>
        </p:txBody>
      </p:sp>
      <p:sp>
        <p:nvSpPr>
          <p:cNvPr id="306" name="Google Shape;306;p27"/>
          <p:cNvSpPr/>
          <p:nvPr/>
        </p:nvSpPr>
        <p:spPr>
          <a:xfrm>
            <a:off x="0" y="-6786"/>
            <a:ext cx="95100" cy="5177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txBox="1"/>
          <p:nvPr/>
        </p:nvSpPr>
        <p:spPr>
          <a:xfrm>
            <a:off x="1748275" y="633425"/>
            <a:ext cx="586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sp>
        <p:nvSpPr>
          <p:cNvPr id="308" name="Google Shape;308;p27"/>
          <p:cNvSpPr txBox="1"/>
          <p:nvPr/>
        </p:nvSpPr>
        <p:spPr>
          <a:xfrm>
            <a:off x="1279550" y="557425"/>
            <a:ext cx="57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Source Sans Pro Light"/>
              <a:ea typeface="Source Sans Pro Light"/>
              <a:cs typeface="Source Sans Pro Light"/>
              <a:sym typeface="Source Sans Pro Light"/>
            </a:endParaRPr>
          </a:p>
        </p:txBody>
      </p:sp>
      <p:pic>
        <p:nvPicPr>
          <p:cNvPr id="309" name="Google Shape;309;p27"/>
          <p:cNvPicPr preferRelativeResize="0"/>
          <p:nvPr/>
        </p:nvPicPr>
        <p:blipFill>
          <a:blip r:embed="rId3">
            <a:alphaModFix/>
          </a:blip>
          <a:stretch>
            <a:fillRect/>
          </a:stretch>
        </p:blipFill>
        <p:spPr>
          <a:xfrm>
            <a:off x="443400" y="557425"/>
            <a:ext cx="7746599" cy="4269350"/>
          </a:xfrm>
          <a:prstGeom prst="rect">
            <a:avLst/>
          </a:prstGeom>
          <a:noFill/>
          <a:ln>
            <a:noFill/>
          </a:ln>
        </p:spPr>
      </p:pic>
    </p:spTree>
  </p:cSld>
  <p:clrMapOvr>
    <a:masterClrMapping/>
  </p:clrMapOvr>
</p:sld>
</file>

<file path=ppt/theme/theme1.xml><?xml version="1.0" encoding="utf-8"?>
<a:theme xmlns:a="http://schemas.openxmlformats.org/drawingml/2006/main" name="Car Marketing Plan by Slidesgo">
  <a:themeElements>
    <a:clrScheme name="Simple Light">
      <a:dk1>
        <a:srgbClr val="000000"/>
      </a:dk1>
      <a:lt1>
        <a:srgbClr val="FFFFFF"/>
      </a:lt1>
      <a:dk2>
        <a:srgbClr val="595959"/>
      </a:dk2>
      <a:lt2>
        <a:srgbClr val="EEEEEE"/>
      </a:lt2>
      <a:accent1>
        <a:srgbClr val="30394B"/>
      </a:accent1>
      <a:accent2>
        <a:srgbClr val="C7D15A"/>
      </a:accent2>
      <a:accent3>
        <a:srgbClr val="EFEFEF"/>
      </a:accent3>
      <a:accent4>
        <a:srgbClr val="B7B7B7"/>
      </a:accent4>
      <a:accent5>
        <a:srgbClr val="43434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317</Words>
  <Application>Microsoft Office PowerPoint</Application>
  <PresentationFormat>On-screen Show (16:9)</PresentationFormat>
  <Paragraphs>126</Paragraphs>
  <Slides>53</Slides>
  <Notes>53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53</vt:i4>
      </vt:variant>
    </vt:vector>
  </HeadingPairs>
  <TitlesOfParts>
    <vt:vector size="64" baseType="lpstr">
      <vt:lpstr>Arial</vt:lpstr>
      <vt:lpstr>Proxima Nova</vt:lpstr>
      <vt:lpstr>Paytone One</vt:lpstr>
      <vt:lpstr>Fira Sans Extra Condensed Medium</vt:lpstr>
      <vt:lpstr>Source Sans Pro Light</vt:lpstr>
      <vt:lpstr>Proxima Nova Semibold</vt:lpstr>
      <vt:lpstr>Source Sans Pro</vt:lpstr>
      <vt:lpstr>Source Sans Pro SemiBold</vt:lpstr>
      <vt:lpstr>Saira ExtraCondensed SemiBold</vt:lpstr>
      <vt:lpstr>Car Marketing Plan by Slidesgo</vt:lpstr>
      <vt:lpstr>SlidesGo Final Pages</vt:lpstr>
      <vt:lpstr>CAR WASH PREDICTION</vt:lpstr>
      <vt:lpstr>TABLE OF CONTENTS</vt:lpstr>
      <vt:lpstr>01</vt:lpstr>
      <vt:lpstr>About Data</vt:lpstr>
      <vt:lpstr>02</vt:lpstr>
      <vt:lpstr>EDA</vt:lpstr>
      <vt:lpstr>Handling nan values </vt:lpstr>
      <vt:lpstr>Number of Doors pie</vt:lpstr>
      <vt:lpstr>Market Category pie</vt:lpstr>
      <vt:lpstr>Engine Cylinders  pie</vt:lpstr>
      <vt:lpstr>Engine HP pie</vt:lpstr>
      <vt:lpstr>Transmission Type pie</vt:lpstr>
      <vt:lpstr>Univariate Analysis </vt:lpstr>
      <vt:lpstr>Univariate Analysis </vt:lpstr>
      <vt:lpstr>Univariate Analysis </vt:lpstr>
      <vt:lpstr>Univariate Analysis </vt:lpstr>
      <vt:lpstr>Univariate Analysis </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Bivariate Analysis</vt:lpstr>
      <vt:lpstr>03</vt:lpstr>
      <vt:lpstr>PowerPoint Presentation</vt:lpstr>
      <vt:lpstr>Handling Outliers</vt:lpstr>
      <vt:lpstr>Box plot </vt:lpstr>
      <vt:lpstr>Box plot </vt:lpstr>
      <vt:lpstr>Box plot </vt:lpstr>
      <vt:lpstr>Box plot </vt:lpstr>
      <vt:lpstr>Box plot </vt:lpstr>
      <vt:lpstr>Box plot </vt:lpstr>
      <vt:lpstr>Box plot </vt:lpstr>
      <vt:lpstr>Box plot </vt:lpstr>
      <vt:lpstr>04</vt:lpstr>
      <vt:lpstr>Modeling Steps</vt:lpstr>
      <vt:lpstr>Feature Selection</vt:lpstr>
      <vt:lpstr>Feature Selection</vt:lpstr>
      <vt:lpstr>Choose best Model</vt:lpstr>
      <vt:lpstr>05</vt:lpstr>
      <vt:lpstr>Pipeline</vt:lpstr>
      <vt:lpstr>06</vt:lpstr>
      <vt:lpstr>THANKS</vt:lpstr>
      <vt:lpstr>Use our editable graphic resources...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 WASH PREDICTION</dc:title>
  <cp:lastModifiedBy>HP</cp:lastModifiedBy>
  <cp:revision>3</cp:revision>
  <dcterms:modified xsi:type="dcterms:W3CDTF">2022-09-12T14:13:36Z</dcterms:modified>
</cp:coreProperties>
</file>